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handoutMasterIdLst>
    <p:handoutMasterId r:id="rId23"/>
  </p:handoutMasterIdLst>
  <p:sldIdLst>
    <p:sldId id="350" r:id="rId5"/>
    <p:sldId id="330" r:id="rId6"/>
    <p:sldId id="355" r:id="rId7"/>
    <p:sldId id="356" r:id="rId8"/>
    <p:sldId id="367" r:id="rId9"/>
    <p:sldId id="357" r:id="rId10"/>
    <p:sldId id="358" r:id="rId11"/>
    <p:sldId id="360" r:id="rId12"/>
    <p:sldId id="359" r:id="rId13"/>
    <p:sldId id="361" r:id="rId14"/>
    <p:sldId id="362" r:id="rId15"/>
    <p:sldId id="366" r:id="rId16"/>
    <p:sldId id="364" r:id="rId17"/>
    <p:sldId id="369" r:id="rId18"/>
    <p:sldId id="348" r:id="rId19"/>
    <p:sldId id="365" r:id="rId20"/>
    <p:sldId id="34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F03"/>
    <a:srgbClr val="1228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53"/>
    <p:restoredTop sz="74874"/>
  </p:normalViewPr>
  <p:slideViewPr>
    <p:cSldViewPr snapToGrid="0">
      <p:cViewPr varScale="1">
        <p:scale>
          <a:sx n="126" d="100"/>
          <a:sy n="126" d="100"/>
        </p:scale>
        <p:origin x="304" y="1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116" d="100"/>
          <a:sy n="116" d="100"/>
        </p:scale>
        <p:origin x="524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B87F3AF-1F3A-1675-D106-000960B7138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5C1B3AB-3FEF-033A-64CE-0A5802812EA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126A19-01F3-F34F-8699-7A1C071F9303}" type="datetimeFigureOut">
              <a:rPr lang="en-US" smtClean="0"/>
              <a:t>4/14/26</a:t>
            </a:fld>
            <a:endParaRPr lang="en-US"/>
          </a:p>
        </p:txBody>
      </p:sp>
      <p:sp>
        <p:nvSpPr>
          <p:cNvPr id="4" name="Footer Placeholder 3">
            <a:extLst>
              <a:ext uri="{FF2B5EF4-FFF2-40B4-BE49-F238E27FC236}">
                <a16:creationId xmlns:a16="http://schemas.microsoft.com/office/drawing/2014/main" id="{7427C088-0AA5-C044-80FD-DE80F9A60A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CD8DEE4-D76F-1826-DA49-6A7D00911A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0F2289-1B98-B74A-AEBC-B44B84F13AD2}" type="slidenum">
              <a:rPr lang="en-US" smtClean="0"/>
              <a:t>‹#›</a:t>
            </a:fld>
            <a:endParaRPr lang="en-US"/>
          </a:p>
        </p:txBody>
      </p:sp>
    </p:spTree>
    <p:extLst>
      <p:ext uri="{BB962C8B-B14F-4D97-AF65-F5344CB8AC3E}">
        <p14:creationId xmlns:p14="http://schemas.microsoft.com/office/powerpoint/2010/main" val="17161501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1BAA33-C0A4-9346-AAF1-BAD43E000F9B}" type="datetimeFigureOut">
              <a:rPr lang="en-US" smtClean="0"/>
              <a:t>4/14/26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5535E0-CBDD-BC4C-BD4F-9919692E8FCF}" type="slidenum">
              <a:rPr lang="en-US" smtClean="0"/>
              <a:t>‹#›</a:t>
            </a:fld>
            <a:endParaRPr lang="en-US"/>
          </a:p>
        </p:txBody>
      </p:sp>
    </p:spTree>
    <p:extLst>
      <p:ext uri="{BB962C8B-B14F-4D97-AF65-F5344CB8AC3E}">
        <p14:creationId xmlns:p14="http://schemas.microsoft.com/office/powerpoint/2010/main" val="3656996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 My name is Jessica Gibson, and on behalf of the CARLI Discovery Primo VE Committee, I’d like to welcome you to this session on Primo VE NDE UI and What’s Next?!</a:t>
            </a:r>
          </a:p>
        </p:txBody>
      </p:sp>
      <p:sp>
        <p:nvSpPr>
          <p:cNvPr id="4" name="Slide Number Placeholder 3"/>
          <p:cNvSpPr>
            <a:spLocks noGrp="1"/>
          </p:cNvSpPr>
          <p:nvPr>
            <p:ph type="sldNum" sz="quarter" idx="5"/>
          </p:nvPr>
        </p:nvSpPr>
        <p:spPr/>
        <p:txBody>
          <a:bodyPr/>
          <a:lstStyle/>
          <a:p>
            <a:fld id="{5E5535E0-CBDD-BC4C-BD4F-9919692E8FCF}" type="slidenum">
              <a:rPr lang="en-US" smtClean="0"/>
              <a:t>1</a:t>
            </a:fld>
            <a:endParaRPr lang="en-US"/>
          </a:p>
        </p:txBody>
      </p:sp>
    </p:spTree>
    <p:extLst>
      <p:ext uri="{BB962C8B-B14F-4D97-AF65-F5344CB8AC3E}">
        <p14:creationId xmlns:p14="http://schemas.microsoft.com/office/powerpoint/2010/main" val="287378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more good news, if you Duplicate an existing Primo VE View to an NDE UI View, it will automatically copy most of the existing configurations to the new NDE UI View.  There are a few exceptions due to configuration changes, and there are several new configuration options in NDE UI that you’ll want to evaluate and make decisions about for your library.</a:t>
            </a:r>
          </a:p>
          <a:p>
            <a:endParaRPr lang="en-US" dirty="0"/>
          </a:p>
          <a:p>
            <a:r>
              <a:rPr lang="en-US" dirty="0"/>
              <a:t>This applies to the settings in Alma Configuration in the Discovery View Configuration tabs, but not for the Customization Package itself...</a:t>
            </a:r>
          </a:p>
        </p:txBody>
      </p:sp>
      <p:sp>
        <p:nvSpPr>
          <p:cNvPr id="4" name="Slide Number Placeholder 3"/>
          <p:cNvSpPr>
            <a:spLocks noGrp="1"/>
          </p:cNvSpPr>
          <p:nvPr>
            <p:ph type="sldNum" sz="quarter" idx="5"/>
          </p:nvPr>
        </p:nvSpPr>
        <p:spPr/>
        <p:txBody>
          <a:bodyPr/>
          <a:lstStyle/>
          <a:p>
            <a:fld id="{5E5535E0-CBDD-BC4C-BD4F-9919692E8FCF}" type="slidenum">
              <a:rPr lang="en-US" smtClean="0"/>
              <a:t>10</a:t>
            </a:fld>
            <a:endParaRPr lang="en-US"/>
          </a:p>
        </p:txBody>
      </p:sp>
    </p:spTree>
    <p:extLst>
      <p:ext uri="{BB962C8B-B14F-4D97-AF65-F5344CB8AC3E}">
        <p14:creationId xmlns:p14="http://schemas.microsoft.com/office/powerpoint/2010/main" val="175019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 library has applied advanced customizations to Primo VE using the Customization Package for custom colors, images, the HTML-based homepage, CSS, or JavaScript add-ons, this existing package can’t be used in NDE UI.  The underlying Angular framework has changed significantly with NDE UI so it simply will not work “as is”.  A new Customization Package will need to be created if needed.</a:t>
            </a:r>
          </a:p>
          <a:p>
            <a:endParaRPr lang="en-US" dirty="0"/>
          </a:p>
          <a:p>
            <a:r>
              <a:rPr lang="en-US" dirty="0"/>
              <a:t>That said, it is important to note that some things that previously required the Customization Package will not in NDE UI. They will now offer the ability to select a Color Theme to help ensure proper accessibility, the Landing Page information will become editable in Alma Configuration in the May 2026 release, the option to collapse the Other I-Share Libraries section will be a config option, and some vendor add-ons as well.</a:t>
            </a:r>
          </a:p>
          <a:p>
            <a:endParaRPr lang="en-US" dirty="0"/>
          </a:p>
          <a:p>
            <a:r>
              <a:rPr lang="en-US" dirty="0"/>
              <a:t>And finally, there is no more Primo Studio tool with NDE UI.</a:t>
            </a:r>
          </a:p>
        </p:txBody>
      </p:sp>
      <p:sp>
        <p:nvSpPr>
          <p:cNvPr id="4" name="Slide Number Placeholder 3"/>
          <p:cNvSpPr>
            <a:spLocks noGrp="1"/>
          </p:cNvSpPr>
          <p:nvPr>
            <p:ph type="sldNum" sz="quarter" idx="5"/>
          </p:nvPr>
        </p:nvSpPr>
        <p:spPr/>
        <p:txBody>
          <a:bodyPr/>
          <a:lstStyle/>
          <a:p>
            <a:fld id="{5E5535E0-CBDD-BC4C-BD4F-9919692E8FCF}" type="slidenum">
              <a:rPr lang="en-US" smtClean="0"/>
              <a:t>11</a:t>
            </a:fld>
            <a:endParaRPr lang="en-US"/>
          </a:p>
        </p:txBody>
      </p:sp>
    </p:spTree>
    <p:extLst>
      <p:ext uri="{BB962C8B-B14F-4D97-AF65-F5344CB8AC3E}">
        <p14:creationId xmlns:p14="http://schemas.microsoft.com/office/powerpoint/2010/main" val="2783914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CARLI staff have been testing the NDE UI with a particular focus on </a:t>
            </a:r>
            <a:r>
              <a:rPr lang="en-US" dirty="0" err="1"/>
              <a:t>consortial</a:t>
            </a:r>
            <a:r>
              <a:rPr lang="en-US" dirty="0"/>
              <a:t> features, especially requesting.  We have identified three issues of major concern for I-Share libraries thus far:</a:t>
            </a:r>
          </a:p>
          <a:p>
            <a:endParaRPr lang="en-US" dirty="0"/>
          </a:p>
          <a:p>
            <a:pPr marL="228600" indent="-228600">
              <a:buAutoNum type="arabicPeriod"/>
            </a:pPr>
            <a:r>
              <a:rPr lang="en-US" dirty="0"/>
              <a:t>Most I-Share libraries have enabled Automatic Item Availability Checking in the I-Share Request Form. This feature automatically checks the network to determine if there is an item available to a user to request </a:t>
            </a:r>
            <a:r>
              <a:rPr lang="en-US" i="1" dirty="0"/>
              <a:t>before</a:t>
            </a:r>
            <a:r>
              <a:rPr lang="en-US" dirty="0"/>
              <a:t> allowing them to place that I-Share request. That feature is currently not working properly, and it is presenting an inappropriate and unhelpful error message to the user as a result. CARLI has heard from Ex Libris that this is tentatively scheduled to be fixed in the July 2026 release, but that date is subject to change.</a:t>
            </a:r>
          </a:p>
          <a:p>
            <a:pPr marL="228600" indent="-228600">
              <a:buAutoNum type="arabicPeriod"/>
            </a:pPr>
            <a:r>
              <a:rPr lang="en-US" dirty="0"/>
              <a:t>Another issue we have seen is that I-Share requests in the new “All Institutions” view of the user’s library account are displaying twice. This may cause the user to think they have requested it twice and they may cancel the request as a result. We’re working with Ex Libris on that as they have been unable to reproduce the issue in their environments thus far.</a:t>
            </a:r>
          </a:p>
          <a:p>
            <a:pPr marL="228600" indent="-228600">
              <a:buAutoNum type="arabicPeriod"/>
            </a:pPr>
            <a:r>
              <a:rPr lang="en-US" dirty="0"/>
              <a:t>We are investigating reports by member of the Discovery Primo VE Committee that some items that should not be requestable are requestable in Primo NDE UI, and then immediately canceled by Alma. We are looking into this further.</a:t>
            </a:r>
          </a:p>
          <a:p>
            <a:pPr marL="228600" indent="-228600">
              <a:buAutoNum type="arabicPeriod"/>
            </a:pPr>
            <a:endParaRPr lang="en-US" dirty="0"/>
          </a:p>
          <a:p>
            <a:pPr marL="0" indent="0">
              <a:buNone/>
            </a:pPr>
            <a:r>
              <a:rPr lang="en-US" dirty="0"/>
              <a:t>More details about these are currently posted on CARLI’s Primo VE NDE UI for I-Share webpage, and we’ll continue to post additional issues as we identify and test them.</a:t>
            </a:r>
          </a:p>
        </p:txBody>
      </p:sp>
      <p:sp>
        <p:nvSpPr>
          <p:cNvPr id="4" name="Slide Number Placeholder 3"/>
          <p:cNvSpPr>
            <a:spLocks noGrp="1"/>
          </p:cNvSpPr>
          <p:nvPr>
            <p:ph type="sldNum" sz="quarter" idx="5"/>
          </p:nvPr>
        </p:nvSpPr>
        <p:spPr/>
        <p:txBody>
          <a:bodyPr/>
          <a:lstStyle/>
          <a:p>
            <a:fld id="{5E5535E0-CBDD-BC4C-BD4F-9919692E8FCF}" type="slidenum">
              <a:rPr lang="en-US" smtClean="0"/>
              <a:t>12</a:t>
            </a:fld>
            <a:endParaRPr lang="en-US"/>
          </a:p>
        </p:txBody>
      </p:sp>
    </p:spTree>
    <p:extLst>
      <p:ext uri="{BB962C8B-B14F-4D97-AF65-F5344CB8AC3E}">
        <p14:creationId xmlns:p14="http://schemas.microsoft.com/office/powerpoint/2010/main" val="15707504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information on that CARLI webpage, CARLI and the CARLI Discovery Primo VE Committee are pleased to announce a new community resource in the form of a Basecamp Project for CARLI libraries working on implementing the NDE UI.  </a:t>
            </a:r>
          </a:p>
          <a:p>
            <a:endParaRPr lang="en-US" dirty="0"/>
          </a:p>
          <a:p>
            <a:r>
              <a:rPr lang="en-US" dirty="0"/>
              <a:t>This Basecamp project is an experiment to try to facilitate communication and information-sharing among CARLI libraries during their implementation of NDE UI.  The Basecamp project will be a resource for asking questions and sharing answers and experiences. </a:t>
            </a:r>
          </a:p>
          <a:p>
            <a:endParaRPr lang="en-US" dirty="0"/>
          </a:p>
          <a:p>
            <a:r>
              <a:rPr lang="en-US" dirty="0"/>
              <a:t>CARLI staff and members of the Committee will be present and have been pre-populating the project with some information during our early testing.</a:t>
            </a:r>
          </a:p>
          <a:p>
            <a:endParaRPr lang="en-US" dirty="0"/>
          </a:p>
          <a:p>
            <a:r>
              <a:rPr lang="en-US" dirty="0"/>
              <a:t>You’ll need to email us at </a:t>
            </a:r>
            <a:r>
              <a:rPr lang="en-US" dirty="0" err="1"/>
              <a:t>support@carli.Illinois.edu</a:t>
            </a:r>
            <a:r>
              <a:rPr lang="en-US" dirty="0"/>
              <a:t> to be added to the Basecamp.  You can plan to only read it, you don’t have post, though we hope that you’ll consider sharing your questions and experiences with other libraries as appropriate.</a:t>
            </a:r>
          </a:p>
          <a:p>
            <a:endParaRPr lang="en-US" dirty="0"/>
          </a:p>
          <a:p>
            <a:r>
              <a:rPr lang="en-US" dirty="0"/>
              <a:t>Next, I’ll pass things over to committee member Andrew </a:t>
            </a:r>
            <a:r>
              <a:rPr lang="en-US" dirty="0" err="1"/>
              <a:t>Bolongee</a:t>
            </a:r>
            <a:r>
              <a:rPr lang="en-US" dirty="0"/>
              <a:t> for a brief, live demonstration of the NDE UI and more information on what the Discover Primo VE Committee has been doing in Basecamp!</a:t>
            </a:r>
          </a:p>
        </p:txBody>
      </p:sp>
      <p:sp>
        <p:nvSpPr>
          <p:cNvPr id="4" name="Slide Number Placeholder 3"/>
          <p:cNvSpPr>
            <a:spLocks noGrp="1"/>
          </p:cNvSpPr>
          <p:nvPr>
            <p:ph type="sldNum" sz="quarter" idx="5"/>
          </p:nvPr>
        </p:nvSpPr>
        <p:spPr/>
        <p:txBody>
          <a:bodyPr/>
          <a:lstStyle/>
          <a:p>
            <a:fld id="{5E5535E0-CBDD-BC4C-BD4F-9919692E8FCF}" type="slidenum">
              <a:rPr lang="en-US" smtClean="0"/>
              <a:t>13</a:t>
            </a:fld>
            <a:endParaRPr lang="en-US"/>
          </a:p>
        </p:txBody>
      </p:sp>
    </p:spTree>
    <p:extLst>
      <p:ext uri="{BB962C8B-B14F-4D97-AF65-F5344CB8AC3E}">
        <p14:creationId xmlns:p14="http://schemas.microsoft.com/office/powerpoint/2010/main" val="3716258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5E14FB-ECDE-0B2D-E839-3E5A95B506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6FADE7-E14B-0353-2367-6905777D53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643953-767C-ECD9-8FEC-E4149A1D05B3}"/>
              </a:ext>
            </a:extLst>
          </p:cNvPr>
          <p:cNvSpPr>
            <a:spLocks noGrp="1"/>
          </p:cNvSpPr>
          <p:nvPr>
            <p:ph type="body" idx="1"/>
          </p:nvPr>
        </p:nvSpPr>
        <p:spPr/>
        <p:txBody>
          <a:bodyPr/>
          <a:lstStyle/>
          <a:p>
            <a:r>
              <a:rPr lang="en-US" dirty="0"/>
              <a:t>Andrew </a:t>
            </a:r>
            <a:r>
              <a:rPr lang="en-US" dirty="0" err="1"/>
              <a:t>Belongea</a:t>
            </a:r>
            <a:r>
              <a:rPr lang="en-US" dirty="0"/>
              <a:t> performs a live demo of Primo VE NDE UI showing some highlights and features.</a:t>
            </a:r>
          </a:p>
        </p:txBody>
      </p:sp>
      <p:sp>
        <p:nvSpPr>
          <p:cNvPr id="4" name="Slide Number Placeholder 3">
            <a:extLst>
              <a:ext uri="{FF2B5EF4-FFF2-40B4-BE49-F238E27FC236}">
                <a16:creationId xmlns:a16="http://schemas.microsoft.com/office/drawing/2014/main" id="{4CFE4133-87F7-FAA9-FC50-865A1E580358}"/>
              </a:ext>
            </a:extLst>
          </p:cNvPr>
          <p:cNvSpPr>
            <a:spLocks noGrp="1"/>
          </p:cNvSpPr>
          <p:nvPr>
            <p:ph type="sldNum" sz="quarter" idx="5"/>
          </p:nvPr>
        </p:nvSpPr>
        <p:spPr/>
        <p:txBody>
          <a:bodyPr/>
          <a:lstStyle/>
          <a:p>
            <a:fld id="{5E5535E0-CBDD-BC4C-BD4F-9919692E8FCF}" type="slidenum">
              <a:rPr lang="en-US" smtClean="0"/>
              <a:t>14</a:t>
            </a:fld>
            <a:endParaRPr lang="en-US"/>
          </a:p>
        </p:txBody>
      </p:sp>
    </p:spTree>
    <p:extLst>
      <p:ext uri="{BB962C8B-B14F-4D97-AF65-F5344CB8AC3E}">
        <p14:creationId xmlns:p14="http://schemas.microsoft.com/office/powerpoint/2010/main" val="406617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Andrew </a:t>
            </a:r>
            <a:r>
              <a:rPr lang="en-US" dirty="0" err="1"/>
              <a:t>Belongea</a:t>
            </a:r>
            <a:r>
              <a:rPr lang="en-US" dirty="0"/>
              <a:t> shows the contents of the Basecamp and briefly discusses the work done to date by the CARLI Discovery Primo VE Committee.</a:t>
            </a:r>
          </a:p>
          <a:p>
            <a:endParaRPr lang="en-US" dirty="0"/>
          </a:p>
        </p:txBody>
      </p:sp>
      <p:sp>
        <p:nvSpPr>
          <p:cNvPr id="4" name="Slide Number Placeholder 3"/>
          <p:cNvSpPr>
            <a:spLocks noGrp="1"/>
          </p:cNvSpPr>
          <p:nvPr>
            <p:ph type="sldNum" sz="quarter" idx="5"/>
          </p:nvPr>
        </p:nvSpPr>
        <p:spPr/>
        <p:txBody>
          <a:bodyPr/>
          <a:lstStyle/>
          <a:p>
            <a:fld id="{5E5535E0-CBDD-BC4C-BD4F-9919692E8FCF}" type="slidenum">
              <a:rPr lang="en-US" smtClean="0"/>
              <a:t>15</a:t>
            </a:fld>
            <a:endParaRPr lang="en-US"/>
          </a:p>
        </p:txBody>
      </p:sp>
    </p:spTree>
    <p:extLst>
      <p:ext uri="{BB962C8B-B14F-4D97-AF65-F5344CB8AC3E}">
        <p14:creationId xmlns:p14="http://schemas.microsoft.com/office/powerpoint/2010/main" val="10220845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5535E0-CBDD-BC4C-BD4F-9919692E8FCF}" type="slidenum">
              <a:rPr lang="en-US" smtClean="0"/>
              <a:t>16</a:t>
            </a:fld>
            <a:endParaRPr lang="en-US"/>
          </a:p>
        </p:txBody>
      </p:sp>
    </p:spTree>
    <p:extLst>
      <p:ext uri="{BB962C8B-B14F-4D97-AF65-F5344CB8AC3E}">
        <p14:creationId xmlns:p14="http://schemas.microsoft.com/office/powerpoint/2010/main" val="2074494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5535E0-CBDD-BC4C-BD4F-9919692E8FCF}" type="slidenum">
              <a:rPr lang="en-US" smtClean="0"/>
              <a:t>17</a:t>
            </a:fld>
            <a:endParaRPr lang="en-US"/>
          </a:p>
        </p:txBody>
      </p:sp>
    </p:spTree>
    <p:extLst>
      <p:ext uri="{BB962C8B-B14F-4D97-AF65-F5344CB8AC3E}">
        <p14:creationId xmlns:p14="http://schemas.microsoft.com/office/powerpoint/2010/main" val="1797645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At the session today, we will start with an overview of Primo VE NDE, talk through some Frequently Asked Questions, give a brief report on CARLI’s testing ongoing of </a:t>
            </a:r>
            <a:r>
              <a:rPr lang="en-US" sz="1200" dirty="0" err="1"/>
              <a:t>consortial</a:t>
            </a:r>
            <a:r>
              <a:rPr lang="en-US" sz="1200" dirty="0"/>
              <a:t> features for I-Share libraries, look at some of the new features in NDE UI, and hear a report on the Committee’s ongoing activities. At that point we will stop the recording and have time for open and honest discussion.</a:t>
            </a:r>
          </a:p>
        </p:txBody>
      </p:sp>
      <p:sp>
        <p:nvSpPr>
          <p:cNvPr id="4" name="Slide Number Placeholder 3"/>
          <p:cNvSpPr>
            <a:spLocks noGrp="1"/>
          </p:cNvSpPr>
          <p:nvPr>
            <p:ph type="sldNum" sz="quarter" idx="5"/>
          </p:nvPr>
        </p:nvSpPr>
        <p:spPr/>
        <p:txBody>
          <a:bodyPr/>
          <a:lstStyle/>
          <a:p>
            <a:fld id="{5E5535E0-CBDD-BC4C-BD4F-9919692E8FCF}" type="slidenum">
              <a:rPr lang="en-US" smtClean="0"/>
              <a:t>2</a:t>
            </a:fld>
            <a:endParaRPr lang="en-US"/>
          </a:p>
        </p:txBody>
      </p:sp>
    </p:spTree>
    <p:extLst>
      <p:ext uri="{BB962C8B-B14F-4D97-AF65-F5344CB8AC3E}">
        <p14:creationId xmlns:p14="http://schemas.microsoft.com/office/powerpoint/2010/main" val="2333836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IS Primo VE NDE?  We need to make sure we are all starting from the same place of understanding.</a:t>
            </a:r>
          </a:p>
          <a:p>
            <a:endParaRPr lang="en-US" dirty="0"/>
          </a:p>
          <a:p>
            <a:r>
              <a:rPr lang="en-US" dirty="0"/>
              <a:t>NDE stands for “Next Discovery Experience”, and Ex Libris, the vendor of the Alma and Primo software, has been working on this project for some time now.</a:t>
            </a:r>
          </a:p>
          <a:p>
            <a:endParaRPr lang="en-US" dirty="0"/>
          </a:p>
          <a:p>
            <a:r>
              <a:rPr lang="en-US" dirty="0"/>
              <a:t>NDE consists of four components: the New User Interface or ”UI” that will replace the Primo VE View currently in use, more integrated Linked Open Data features in the discovery interface, the AI-based Primo Research Assistant, and a new analytics tool for discovery called </a:t>
            </a:r>
            <a:r>
              <a:rPr lang="en-US" dirty="0" err="1"/>
              <a:t>Mixpanel</a:t>
            </a:r>
            <a:r>
              <a:rPr lang="en-US" dirty="0"/>
              <a:t>.</a:t>
            </a:r>
          </a:p>
          <a:p>
            <a:endParaRPr lang="en-US" dirty="0"/>
          </a:p>
          <a:p>
            <a:r>
              <a:rPr lang="en-US" dirty="0"/>
              <a:t>Ex Libris has already introduced integrations with Linked Open Data and the Research Assistant in Primo VE.  They will continue to be available in NDE UI and development may continue there.</a:t>
            </a:r>
          </a:p>
          <a:p>
            <a:endParaRPr lang="en-US" dirty="0"/>
          </a:p>
          <a:p>
            <a:r>
              <a:rPr lang="en-US" dirty="0"/>
              <a:t>It is also important to note that there are </a:t>
            </a:r>
            <a:r>
              <a:rPr lang="en-US" b="1" dirty="0"/>
              <a:t>no additional costs </a:t>
            </a:r>
            <a:r>
              <a:rPr lang="en-US" dirty="0"/>
              <a:t>associated with any of the Next Discovery Experience components; they are simply the progression of the software that we already contract with Ex Libris for.</a:t>
            </a:r>
          </a:p>
          <a:p>
            <a:endParaRPr lang="en-US" dirty="0"/>
          </a:p>
          <a:p>
            <a:r>
              <a:rPr lang="en-US" dirty="0"/>
              <a:t>Our focus today will be on the NDE User Interface or UI.</a:t>
            </a:r>
          </a:p>
        </p:txBody>
      </p:sp>
      <p:sp>
        <p:nvSpPr>
          <p:cNvPr id="4" name="Slide Number Placeholder 3"/>
          <p:cNvSpPr>
            <a:spLocks noGrp="1"/>
          </p:cNvSpPr>
          <p:nvPr>
            <p:ph type="sldNum" sz="quarter" idx="5"/>
          </p:nvPr>
        </p:nvSpPr>
        <p:spPr/>
        <p:txBody>
          <a:bodyPr/>
          <a:lstStyle/>
          <a:p>
            <a:fld id="{5E5535E0-CBDD-BC4C-BD4F-9919692E8FCF}" type="slidenum">
              <a:rPr lang="en-US" smtClean="0"/>
              <a:t>3</a:t>
            </a:fld>
            <a:endParaRPr lang="en-US"/>
          </a:p>
        </p:txBody>
      </p:sp>
    </p:spTree>
    <p:extLst>
      <p:ext uri="{BB962C8B-B14F-4D97-AF65-F5344CB8AC3E}">
        <p14:creationId xmlns:p14="http://schemas.microsoft.com/office/powerpoint/2010/main" val="629772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to our frequently asked questions!</a:t>
            </a:r>
          </a:p>
          <a:p>
            <a:endParaRPr lang="en-US" dirty="0"/>
          </a:p>
          <a:p>
            <a:r>
              <a:rPr lang="en-US" dirty="0"/>
              <a:t>You may be wondering, when can libraries see or access or try this NDE UI?  </a:t>
            </a:r>
          </a:p>
          <a:p>
            <a:endParaRPr lang="en-US" dirty="0"/>
          </a:p>
          <a:p>
            <a:r>
              <a:rPr lang="en-US" dirty="0"/>
              <a:t>The good news is that it is available to all libraries now for testing and planning! However, I-Share libraries should not “go live” with NDE UI until CARLI has announced that all </a:t>
            </a:r>
            <a:r>
              <a:rPr lang="en-US" dirty="0" err="1"/>
              <a:t>consortial</a:t>
            </a:r>
            <a:r>
              <a:rPr lang="en-US" dirty="0"/>
              <a:t> functions are working as expected.  There are some things currently not working that we will touch on in an upcoming slide.</a:t>
            </a:r>
          </a:p>
          <a:p>
            <a:endParaRPr lang="en-US" dirty="0"/>
          </a:p>
          <a:p>
            <a:r>
              <a:rPr lang="en-US" dirty="0"/>
              <a:t>It is good news that we can all get our hands on it now, but, if this is all new to you, or you had heard about it but your library hasn’t started to think about it yet, please Do Not Panic. There is plenty of time before your library will have to switch to NDE UI.</a:t>
            </a:r>
          </a:p>
          <a:p>
            <a:endParaRPr lang="en-US" dirty="0"/>
          </a:p>
          <a:p>
            <a:endParaRPr lang="en-US" dirty="0"/>
          </a:p>
        </p:txBody>
      </p:sp>
      <p:sp>
        <p:nvSpPr>
          <p:cNvPr id="4" name="Slide Number Placeholder 3"/>
          <p:cNvSpPr>
            <a:spLocks noGrp="1"/>
          </p:cNvSpPr>
          <p:nvPr>
            <p:ph type="sldNum" sz="quarter" idx="5"/>
          </p:nvPr>
        </p:nvSpPr>
        <p:spPr/>
        <p:txBody>
          <a:bodyPr/>
          <a:lstStyle/>
          <a:p>
            <a:fld id="{5E5535E0-CBDD-BC4C-BD4F-9919692E8FCF}" type="slidenum">
              <a:rPr lang="en-US" smtClean="0"/>
              <a:t>4</a:t>
            </a:fld>
            <a:endParaRPr lang="en-US"/>
          </a:p>
        </p:txBody>
      </p:sp>
    </p:spTree>
    <p:extLst>
      <p:ext uri="{BB962C8B-B14F-4D97-AF65-F5344CB8AC3E}">
        <p14:creationId xmlns:p14="http://schemas.microsoft.com/office/powerpoint/2010/main" val="4165111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2B975D-D376-EBE1-6FF8-89DCA79723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A41F85-B0A7-AEC0-D3F7-E538E0ED40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02EA03-3771-6E13-23A8-A958A081130F}"/>
              </a:ext>
            </a:extLst>
          </p:cNvPr>
          <p:cNvSpPr>
            <a:spLocks noGrp="1"/>
          </p:cNvSpPr>
          <p:nvPr>
            <p:ph type="body" idx="1"/>
          </p:nvPr>
        </p:nvSpPr>
        <p:spPr/>
        <p:txBody>
          <a:bodyPr/>
          <a:lstStyle/>
          <a:p>
            <a:r>
              <a:rPr lang="en-US" dirty="0"/>
              <a:t>The switch to the NDE UI will need to occur sometime before January 2028.  Ex Libris has declared that they will no longer support the current Primo VE Views at that time.</a:t>
            </a:r>
          </a:p>
          <a:p>
            <a:endParaRPr lang="en-US" dirty="0"/>
          </a:p>
          <a:p>
            <a:r>
              <a:rPr lang="en-US" dirty="0"/>
              <a:t>After CARLI is sure that all </a:t>
            </a:r>
            <a:r>
              <a:rPr lang="en-US" dirty="0" err="1"/>
              <a:t>consortial</a:t>
            </a:r>
            <a:r>
              <a:rPr lang="en-US" dirty="0"/>
              <a:t> functionality is working expected, I-Share libraries will be able to decide when to implement NDE UI based on your local needs and resources, and libraries will not be forced to switch all at the same time.  We’re hoping that window will start in July 2026, but we think that summer 2027 is a perfectly good target date for many I-Share Libraries to aim for.</a:t>
            </a:r>
          </a:p>
          <a:p>
            <a:endParaRPr lang="en-US" dirty="0"/>
          </a:p>
        </p:txBody>
      </p:sp>
      <p:sp>
        <p:nvSpPr>
          <p:cNvPr id="4" name="Slide Number Placeholder 3">
            <a:extLst>
              <a:ext uri="{FF2B5EF4-FFF2-40B4-BE49-F238E27FC236}">
                <a16:creationId xmlns:a16="http://schemas.microsoft.com/office/drawing/2014/main" id="{3A67F573-B246-4854-C655-715BF78583D3}"/>
              </a:ext>
            </a:extLst>
          </p:cNvPr>
          <p:cNvSpPr>
            <a:spLocks noGrp="1"/>
          </p:cNvSpPr>
          <p:nvPr>
            <p:ph type="sldNum" sz="quarter" idx="5"/>
          </p:nvPr>
        </p:nvSpPr>
        <p:spPr/>
        <p:txBody>
          <a:bodyPr/>
          <a:lstStyle/>
          <a:p>
            <a:fld id="{5E5535E0-CBDD-BC4C-BD4F-9919692E8FCF}" type="slidenum">
              <a:rPr lang="en-US" smtClean="0"/>
              <a:t>5</a:t>
            </a:fld>
            <a:endParaRPr lang="en-US"/>
          </a:p>
        </p:txBody>
      </p:sp>
    </p:spTree>
    <p:extLst>
      <p:ext uri="{BB962C8B-B14F-4D97-AF65-F5344CB8AC3E}">
        <p14:creationId xmlns:p14="http://schemas.microsoft.com/office/powerpoint/2010/main" val="1101627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Making the switch to NDE UI will include configuration and set up, evaluation of new features, and look-and-feel customization. CARLI is here to assist your library with the implementation of NDE UI, if needed. To help us understand your needs and plans, CARLI will be sending I-Share Liaisons a link to a survey to fill out by June 6, 2026 answering a few short questions about your library’s plans for Primo VE NDE UI and your target “go live” date. </a:t>
            </a:r>
          </a:p>
          <a:p>
            <a:endParaRPr lang="en-US" dirty="0"/>
          </a:p>
          <a:p>
            <a:r>
              <a:rPr lang="en-US" dirty="0"/>
              <a:t>Answers to this CARLI survey are totally non-binding; we simply need to get an idea of when I-Share libraries think that they will switch so that we can provide the right information and support.  There are other similar consortia in the US that are planning to switch all of their libraries to Primo NDE UI at the same time, but we did not feel that that model would work for I-Share libraries and didn’t want to enforce a timeline like that.</a:t>
            </a:r>
          </a:p>
          <a:p>
            <a:endParaRPr lang="en-US" dirty="0"/>
          </a:p>
          <a:p>
            <a:r>
              <a:rPr lang="en-US" dirty="0"/>
              <a:t>Note that beyond the technical configuration and set up, there will be additional work at your library in terms of your local documentation and instruction information, so please be sure to discuss your plans with other staff at your library who will be involved in that other work!</a:t>
            </a:r>
          </a:p>
          <a:p>
            <a:endParaRPr lang="en-US" dirty="0"/>
          </a:p>
          <a:p>
            <a:endParaRPr lang="en-US" dirty="0"/>
          </a:p>
        </p:txBody>
      </p:sp>
      <p:sp>
        <p:nvSpPr>
          <p:cNvPr id="4" name="Slide Number Placeholder 3"/>
          <p:cNvSpPr>
            <a:spLocks noGrp="1"/>
          </p:cNvSpPr>
          <p:nvPr>
            <p:ph type="sldNum" sz="quarter" idx="5"/>
          </p:nvPr>
        </p:nvSpPr>
        <p:spPr/>
        <p:txBody>
          <a:bodyPr/>
          <a:lstStyle/>
          <a:p>
            <a:fld id="{5E5535E0-CBDD-BC4C-BD4F-9919692E8FCF}" type="slidenum">
              <a:rPr lang="en-US" smtClean="0"/>
              <a:t>6</a:t>
            </a:fld>
            <a:endParaRPr lang="en-US"/>
          </a:p>
        </p:txBody>
      </p:sp>
    </p:spTree>
    <p:extLst>
      <p:ext uri="{BB962C8B-B14F-4D97-AF65-F5344CB8AC3E}">
        <p14:creationId xmlns:p14="http://schemas.microsoft.com/office/powerpoint/2010/main" val="173322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be thinking, this sounds like a lot of work! Do we really have to do this? The answer is Yes, moving to NDE UI is required. However, keep in mind that there will be benefits to this switch including an updated interface, improved accessibility, and the fact that because Ex Libris will no longer support Primo VE Views as we know them today, they will stop developing any enhancements for it.   In the end, this is the natural evolution of the software to its next iteration.</a:t>
            </a:r>
          </a:p>
        </p:txBody>
      </p:sp>
      <p:sp>
        <p:nvSpPr>
          <p:cNvPr id="4" name="Slide Number Placeholder 3"/>
          <p:cNvSpPr>
            <a:spLocks noGrp="1"/>
          </p:cNvSpPr>
          <p:nvPr>
            <p:ph type="sldNum" sz="quarter" idx="5"/>
          </p:nvPr>
        </p:nvSpPr>
        <p:spPr/>
        <p:txBody>
          <a:bodyPr/>
          <a:lstStyle/>
          <a:p>
            <a:fld id="{5E5535E0-CBDD-BC4C-BD4F-9919692E8FCF}" type="slidenum">
              <a:rPr lang="en-US" smtClean="0"/>
              <a:t>7</a:t>
            </a:fld>
            <a:endParaRPr lang="en-US"/>
          </a:p>
        </p:txBody>
      </p:sp>
    </p:spTree>
    <p:extLst>
      <p:ext uri="{BB962C8B-B14F-4D97-AF65-F5344CB8AC3E}">
        <p14:creationId xmlns:p14="http://schemas.microsoft.com/office/powerpoint/2010/main" val="3166187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you are (hopefully) on board and maybe even a little bit excited about the possibilities, you may be wondering if you can test things out? Absolutely! Testing is highly encouraged!  It is very easy to Duplicate your existing Primo VE View and make an NDE UI View, and in a couple of minutes, Andrew will demonstrate how easy it is to Duplicate a View.</a:t>
            </a:r>
          </a:p>
          <a:p>
            <a:endParaRPr lang="en-US" dirty="0"/>
          </a:p>
          <a:p>
            <a:r>
              <a:rPr lang="en-US" dirty="0"/>
              <a:t>Another thing to keep in mind is that your current Primo VE View and the NDE UI View interfaces can exist side-by-side both for internal testing, and, should your library choose to do so, you could even release the NDE UI interface as a “beta” to your users for a time while you continue tweaking or while you’re wait for Ex Libris to fix some bugs or improve it further.</a:t>
            </a:r>
          </a:p>
          <a:p>
            <a:endParaRPr lang="en-US" dirty="0"/>
          </a:p>
          <a:p>
            <a:r>
              <a:rPr lang="en-US" dirty="0"/>
              <a:t>You may also have more than one NDE UI View for testing if needed.</a:t>
            </a:r>
          </a:p>
          <a:p>
            <a:endParaRPr lang="en-US" dirty="0"/>
          </a:p>
        </p:txBody>
      </p:sp>
      <p:sp>
        <p:nvSpPr>
          <p:cNvPr id="4" name="Slide Number Placeholder 3"/>
          <p:cNvSpPr>
            <a:spLocks noGrp="1"/>
          </p:cNvSpPr>
          <p:nvPr>
            <p:ph type="sldNum" sz="quarter" idx="5"/>
          </p:nvPr>
        </p:nvSpPr>
        <p:spPr/>
        <p:txBody>
          <a:bodyPr/>
          <a:lstStyle/>
          <a:p>
            <a:fld id="{5E5535E0-CBDD-BC4C-BD4F-9919692E8FCF}" type="slidenum">
              <a:rPr lang="en-US" smtClean="0"/>
              <a:t>8</a:t>
            </a:fld>
            <a:endParaRPr lang="en-US"/>
          </a:p>
        </p:txBody>
      </p:sp>
    </p:spTree>
    <p:extLst>
      <p:ext uri="{BB962C8B-B14F-4D97-AF65-F5344CB8AC3E}">
        <p14:creationId xmlns:p14="http://schemas.microsoft.com/office/powerpoint/2010/main" val="1350055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will URLs, permalinks, and search boxes change with NDE UI?  During your testing, or if you should decide to release NDE UI as a beta with the current Primo VE, the links will necessarily be different, However, once your library “Goes live” with NDE UI, all traffic and URL and search boxes and permalinks from Primo VE will automatically redirect to the NDE UI. Ex Libris will take care of that redirection behind the scenes, so you do NOT have to worry about going through your website or documentation to update a lot of links, though you may choose to update them if you prefer.</a:t>
            </a:r>
          </a:p>
        </p:txBody>
      </p:sp>
      <p:sp>
        <p:nvSpPr>
          <p:cNvPr id="4" name="Slide Number Placeholder 3"/>
          <p:cNvSpPr>
            <a:spLocks noGrp="1"/>
          </p:cNvSpPr>
          <p:nvPr>
            <p:ph type="sldNum" sz="quarter" idx="5"/>
          </p:nvPr>
        </p:nvSpPr>
        <p:spPr/>
        <p:txBody>
          <a:bodyPr/>
          <a:lstStyle/>
          <a:p>
            <a:fld id="{5E5535E0-CBDD-BC4C-BD4F-9919692E8FCF}" type="slidenum">
              <a:rPr lang="en-US" smtClean="0"/>
              <a:t>9</a:t>
            </a:fld>
            <a:endParaRPr lang="en-US"/>
          </a:p>
        </p:txBody>
      </p:sp>
    </p:spTree>
    <p:extLst>
      <p:ext uri="{BB962C8B-B14F-4D97-AF65-F5344CB8AC3E}">
        <p14:creationId xmlns:p14="http://schemas.microsoft.com/office/powerpoint/2010/main" val="6626622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bg>
      <p:bgPr>
        <a:solidFill>
          <a:schemeClr val="accent4"/>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372DCC6-6153-84C1-32E8-77D38EF085E4}"/>
              </a:ext>
            </a:extLst>
          </p:cNvPr>
          <p:cNvSpPr>
            <a:spLocks noGrp="1"/>
          </p:cNvSpPr>
          <p:nvPr>
            <p:ph type="subTitle" idx="1"/>
          </p:nvPr>
        </p:nvSpPr>
        <p:spPr>
          <a:xfrm>
            <a:off x="1784520" y="4586025"/>
            <a:ext cx="8622960" cy="365122"/>
          </a:xfrm>
        </p:spPr>
        <p:txBody>
          <a:bodyPr/>
          <a:lstStyle>
            <a:lvl1pPr marL="0" indent="0" algn="ctr">
              <a:buNone/>
              <a:defRPr sz="2400" b="0" i="0">
                <a:solidFill>
                  <a:schemeClr val="tx1"/>
                </a:solidFill>
                <a:latin typeface="Times New Roman" panose="02020603050405020304" pitchFamily="18" charset="0"/>
                <a:ea typeface="Source Sans Pro SemiBold" panose="020B0503030403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Text Placeholder 9">
            <a:extLst>
              <a:ext uri="{FF2B5EF4-FFF2-40B4-BE49-F238E27FC236}">
                <a16:creationId xmlns:a16="http://schemas.microsoft.com/office/drawing/2014/main" id="{946EF8E7-B6BA-01FE-BB3F-7F247742BE9B}"/>
              </a:ext>
            </a:extLst>
          </p:cNvPr>
          <p:cNvSpPr>
            <a:spLocks noGrp="1"/>
          </p:cNvSpPr>
          <p:nvPr>
            <p:ph type="body" sz="quarter" idx="11" hasCustomPrompt="1"/>
          </p:nvPr>
        </p:nvSpPr>
        <p:spPr>
          <a:xfrm>
            <a:off x="675153" y="6404700"/>
            <a:ext cx="2743200" cy="268424"/>
          </a:xfrm>
        </p:spPr>
        <p:txBody>
          <a:bodyPr>
            <a:normAutofit/>
          </a:bodyPr>
          <a:lstStyle>
            <a:lvl1pPr marL="0" indent="0">
              <a:buNone/>
              <a:defRPr lang="en-US" sz="1800" b="0" i="0" kern="1200" baseline="0" dirty="0">
                <a:solidFill>
                  <a:schemeClr val="tx1"/>
                </a:solidFill>
                <a:latin typeface="Times New Roman" panose="02020603050405020304" pitchFamily="18" charset="0"/>
                <a:ea typeface="+mn-ea"/>
                <a:cs typeface="+mn-cs"/>
              </a:defRPr>
            </a:lvl1pPr>
          </a:lstStyle>
          <a:p>
            <a:pPr lvl="0"/>
            <a:r>
              <a:rPr lang="en-US" dirty="0"/>
              <a:t>mm/dd/</a:t>
            </a:r>
            <a:r>
              <a:rPr lang="en-US" dirty="0" err="1"/>
              <a:t>yyyy</a:t>
            </a:r>
            <a:endParaRPr lang="en-US" dirty="0"/>
          </a:p>
        </p:txBody>
      </p:sp>
      <p:sp>
        <p:nvSpPr>
          <p:cNvPr id="18" name="Title Placeholder 1">
            <a:extLst>
              <a:ext uri="{FF2B5EF4-FFF2-40B4-BE49-F238E27FC236}">
                <a16:creationId xmlns:a16="http://schemas.microsoft.com/office/drawing/2014/main" id="{C6114CDB-A767-CA89-47A1-11B03F2E426F}"/>
              </a:ext>
            </a:extLst>
          </p:cNvPr>
          <p:cNvSpPr>
            <a:spLocks noGrp="1"/>
          </p:cNvSpPr>
          <p:nvPr>
            <p:ph type="title" hasCustomPrompt="1"/>
          </p:nvPr>
        </p:nvSpPr>
        <p:spPr>
          <a:xfrm>
            <a:off x="1784520" y="1633215"/>
            <a:ext cx="8622960" cy="2376677"/>
          </a:xfrm>
          <a:prstGeom prst="rect">
            <a:avLst/>
          </a:prstGeom>
        </p:spPr>
        <p:txBody>
          <a:bodyPr vert="horz" lIns="91440" tIns="45720" rIns="91440" bIns="45720" rtlCol="0" anchor="ctr">
            <a:noAutofit/>
          </a:bodyPr>
          <a:lstStyle>
            <a:lvl1pPr algn="ctr">
              <a:defRPr sz="5400" b="1" i="0" baseline="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cxnSp>
        <p:nvCxnSpPr>
          <p:cNvPr id="2" name="Straight Connector 1">
            <a:extLst>
              <a:ext uri="{FF2B5EF4-FFF2-40B4-BE49-F238E27FC236}">
                <a16:creationId xmlns:a16="http://schemas.microsoft.com/office/drawing/2014/main" id="{E5615634-1850-3311-C53F-4228AEF338A6}"/>
              </a:ext>
              <a:ext uri="{C183D7F6-B498-43B3-948B-1728B52AA6E4}">
                <adec:decorative xmlns:adec="http://schemas.microsoft.com/office/drawing/2017/decorative" val="1"/>
              </a:ext>
            </a:extLst>
          </p:cNvPr>
          <p:cNvCxnSpPr>
            <a:cxnSpLocks/>
          </p:cNvCxnSpPr>
          <p:nvPr userDrawn="1"/>
        </p:nvCxnSpPr>
        <p:spPr>
          <a:xfrm>
            <a:off x="3640625" y="4312026"/>
            <a:ext cx="491075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5" descr="Consortium of Academic and Research LIbraries in Illinois (CARLI)">
            <a:extLst>
              <a:ext uri="{FF2B5EF4-FFF2-40B4-BE49-F238E27FC236}">
                <a16:creationId xmlns:a16="http://schemas.microsoft.com/office/drawing/2014/main" id="{C1D5BDDD-A9B3-A101-D197-A4DFE35068DC}"/>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3810000" y="0"/>
            <a:ext cx="4572000" cy="876300"/>
          </a:xfrm>
          <a:prstGeom prst="rect">
            <a:avLst/>
          </a:prstGeom>
        </p:spPr>
      </p:pic>
    </p:spTree>
    <p:extLst>
      <p:ext uri="{BB962C8B-B14F-4D97-AF65-F5344CB8AC3E}">
        <p14:creationId xmlns:p14="http://schemas.microsoft.com/office/powerpoint/2010/main" val="7013987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Callout">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3D0820B7-9F68-ED9C-8699-47DF87E82731}"/>
              </a:ext>
            </a:extLst>
          </p:cNvPr>
          <p:cNvSpPr>
            <a:spLocks noGrp="1"/>
          </p:cNvSpPr>
          <p:nvPr>
            <p:ph type="title"/>
          </p:nvPr>
        </p:nvSpPr>
        <p:spPr>
          <a:xfrm>
            <a:off x="838200" y="664684"/>
            <a:ext cx="10014842" cy="599096"/>
          </a:xfrm>
          <a:prstGeom prst="rect">
            <a:avLst/>
          </a:prstGeom>
        </p:spPr>
        <p:txBody>
          <a:bodyPr vert="horz" lIns="91440" tIns="45720" rIns="91440" bIns="45720" rtlCol="0" anchor="ctr">
            <a:normAutofit/>
          </a:bodyPr>
          <a:lstStyle>
            <a:lvl1pPr>
              <a:defRPr>
                <a:solidFill>
                  <a:schemeClr val="tx1"/>
                </a:solidFill>
              </a:defRPr>
            </a:lvl1pPr>
          </a:lstStyle>
          <a:p>
            <a:r>
              <a:rPr lang="en-US"/>
              <a:t>Click to edit Master title style</a:t>
            </a:r>
            <a:endParaRPr lang="en-US" dirty="0"/>
          </a:p>
        </p:txBody>
      </p:sp>
      <p:sp>
        <p:nvSpPr>
          <p:cNvPr id="5" name="Content Placeholder 3">
            <a:extLst>
              <a:ext uri="{FF2B5EF4-FFF2-40B4-BE49-F238E27FC236}">
                <a16:creationId xmlns:a16="http://schemas.microsoft.com/office/drawing/2014/main" id="{FF6B9E74-4DC9-A3FF-B140-E52A3530116E}"/>
              </a:ext>
            </a:extLst>
          </p:cNvPr>
          <p:cNvSpPr>
            <a:spLocks noGrp="1"/>
          </p:cNvSpPr>
          <p:nvPr>
            <p:ph sz="half" idx="2"/>
          </p:nvPr>
        </p:nvSpPr>
        <p:spPr>
          <a:xfrm>
            <a:off x="838200" y="1740980"/>
            <a:ext cx="10515600" cy="4033743"/>
          </a:xfrm>
        </p:spPr>
        <p:txBody>
          <a:bodyPr>
            <a:normAutofit/>
          </a:bodyPr>
          <a:lstStyle>
            <a:lvl1pPr>
              <a:buClr>
                <a:schemeClr val="tx1"/>
              </a:buClr>
              <a:defRPr sz="2400" baseline="0"/>
            </a:lvl1pPr>
            <a:lvl2pPr>
              <a:buClr>
                <a:schemeClr val="tx1"/>
              </a:buClr>
              <a:defRPr sz="2000" baseline="0"/>
            </a:lvl2pPr>
            <a:lvl3pPr>
              <a:buClr>
                <a:schemeClr val="tx1"/>
              </a:buClr>
              <a:defRPr sz="1800" baseline="0"/>
            </a:lvl3pPr>
            <a:lvl4pPr>
              <a:defRPr sz="1400"/>
            </a:lvl4pPr>
            <a:lvl5pPr>
              <a:defRPr sz="1400"/>
            </a:lvl5pPr>
          </a:lstStyle>
          <a:p>
            <a:pPr lvl="0"/>
            <a:r>
              <a:rPr lang="en-US"/>
              <a:t>Click to edit Master text styles</a:t>
            </a:r>
          </a:p>
          <a:p>
            <a:pPr lvl="1"/>
            <a:r>
              <a:rPr lang="en-US"/>
              <a:t>Second level</a:t>
            </a:r>
          </a:p>
          <a:p>
            <a:pPr lvl="2"/>
            <a:r>
              <a:rPr lang="en-US"/>
              <a:t>Third level</a:t>
            </a:r>
          </a:p>
        </p:txBody>
      </p:sp>
      <p:cxnSp>
        <p:nvCxnSpPr>
          <p:cNvPr id="6" name="Straight Connector 5">
            <a:extLst>
              <a:ext uri="{FF2B5EF4-FFF2-40B4-BE49-F238E27FC236}">
                <a16:creationId xmlns:a16="http://schemas.microsoft.com/office/drawing/2014/main" id="{C8090703-8BCF-AADF-F192-5A6B5F066799}"/>
              </a:ext>
              <a:ext uri="{C183D7F6-B498-43B3-948B-1728B52AA6E4}">
                <adec:decorative xmlns:adec="http://schemas.microsoft.com/office/drawing/2017/decorative" val="1"/>
              </a:ext>
            </a:extLst>
          </p:cNvPr>
          <p:cNvCxnSpPr>
            <a:cxnSpLocks/>
          </p:cNvCxnSpPr>
          <p:nvPr userDrawn="1"/>
        </p:nvCxnSpPr>
        <p:spPr>
          <a:xfrm>
            <a:off x="652889" y="1529395"/>
            <a:ext cx="10886222"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a:extLst>
              <a:ext uri="{FF2B5EF4-FFF2-40B4-BE49-F238E27FC236}">
                <a16:creationId xmlns:a16="http://schemas.microsoft.com/office/drawing/2014/main" id="{49602A79-EE87-FB46-B3D4-392DDD824E7B}"/>
              </a:ext>
            </a:extLst>
          </p:cNvPr>
          <p:cNvSpPr>
            <a:spLocks noGrp="1"/>
          </p:cNvSpPr>
          <p:nvPr>
            <p:ph type="sldNum" sz="quarter" idx="12"/>
          </p:nvPr>
        </p:nvSpPr>
        <p:spPr/>
        <p:txBody>
          <a:bodyPr/>
          <a:lstStyle/>
          <a:p>
            <a:fld id="{2385DA76-2DD3-144A-9C84-6B8D9531DA2D}" type="slidenum">
              <a:rPr lang="en-US" smtClean="0"/>
              <a:t>‹#›</a:t>
            </a:fld>
            <a:endParaRPr lang="en-US"/>
          </a:p>
        </p:txBody>
      </p:sp>
      <p:pic>
        <p:nvPicPr>
          <p:cNvPr id="4" name="Picture 3">
            <a:extLst>
              <a:ext uri="{FF2B5EF4-FFF2-40B4-BE49-F238E27FC236}">
                <a16:creationId xmlns:a16="http://schemas.microsoft.com/office/drawing/2014/main" id="{176A305B-AAC2-D4B2-A67A-6B7DF1E61F9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869976" y="365760"/>
            <a:ext cx="914400" cy="914400"/>
          </a:xfrm>
          <a:prstGeom prst="rect">
            <a:avLst/>
          </a:prstGeom>
        </p:spPr>
      </p:pic>
      <p:sp>
        <p:nvSpPr>
          <p:cNvPr id="2" name="Shape 0">
            <a:extLst>
              <a:ext uri="{FF2B5EF4-FFF2-40B4-BE49-F238E27FC236}">
                <a16:creationId xmlns:a16="http://schemas.microsoft.com/office/drawing/2014/main" id="{D7818C19-AB9C-D4F1-F790-4381B81965B8}"/>
              </a:ext>
            </a:extLst>
          </p:cNvPr>
          <p:cNvSpPr/>
          <p:nvPr userDrawn="1"/>
        </p:nvSpPr>
        <p:spPr>
          <a:xfrm>
            <a:off x="0" y="0"/>
            <a:ext cx="201168" cy="6858000"/>
          </a:xfrm>
          <a:prstGeom prst="rect">
            <a:avLst/>
          </a:prstGeom>
          <a:solidFill>
            <a:srgbClr val="542B5E"/>
          </a:solidFill>
          <a:ln/>
        </p:spPr>
        <p:txBody>
          <a:bodyPr/>
          <a:lstStyle/>
          <a:p>
            <a:endParaRPr lang="en-US"/>
          </a:p>
        </p:txBody>
      </p:sp>
    </p:spTree>
    <p:extLst>
      <p:ext uri="{BB962C8B-B14F-4D97-AF65-F5344CB8AC3E}">
        <p14:creationId xmlns:p14="http://schemas.microsoft.com/office/powerpoint/2010/main" val="2602368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6D2CD750-36DB-0D73-74E0-6BDC0B38CE8F}"/>
              </a:ext>
            </a:extLst>
          </p:cNvPr>
          <p:cNvSpPr>
            <a:spLocks noGrp="1"/>
          </p:cNvSpPr>
          <p:nvPr>
            <p:ph type="title"/>
          </p:nvPr>
        </p:nvSpPr>
        <p:spPr>
          <a:xfrm>
            <a:off x="838200" y="664684"/>
            <a:ext cx="10014842" cy="599096"/>
          </a:xfrm>
          <a:prstGeom prst="rect">
            <a:avLst/>
          </a:prstGeom>
        </p:spPr>
        <p:txBody>
          <a:bodyPr vert="horz" lIns="91440" tIns="45720" rIns="91440" bIns="45720" rtlCol="0" anchor="ctr">
            <a:normAutofit/>
          </a:bodyPr>
          <a:lstStyle>
            <a:lvl1pPr>
              <a:defRPr>
                <a:solidFill>
                  <a:schemeClr val="tx1"/>
                </a:solidFill>
              </a:defRPr>
            </a:lvl1pPr>
          </a:lstStyle>
          <a:p>
            <a:r>
              <a:rPr lang="en-US"/>
              <a:t>Click to edit Master title style</a:t>
            </a:r>
            <a:endParaRPr lang="en-US" dirty="0"/>
          </a:p>
        </p:txBody>
      </p:sp>
      <p:cxnSp>
        <p:nvCxnSpPr>
          <p:cNvPr id="3" name="Straight Connector 2">
            <a:extLst>
              <a:ext uri="{FF2B5EF4-FFF2-40B4-BE49-F238E27FC236}">
                <a16:creationId xmlns:a16="http://schemas.microsoft.com/office/drawing/2014/main" id="{D06F54D8-7147-A8A5-E190-55AB51B18217}"/>
              </a:ext>
              <a:ext uri="{C183D7F6-B498-43B3-948B-1728B52AA6E4}">
                <adec:decorative xmlns:adec="http://schemas.microsoft.com/office/drawing/2017/decorative" val="1"/>
              </a:ext>
            </a:extLst>
          </p:cNvPr>
          <p:cNvCxnSpPr>
            <a:cxnSpLocks/>
          </p:cNvCxnSpPr>
          <p:nvPr userDrawn="1"/>
        </p:nvCxnSpPr>
        <p:spPr>
          <a:xfrm>
            <a:off x="652889" y="1529395"/>
            <a:ext cx="10886222"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77986A5D-AAD4-1143-623B-CC25F95D5DF6}"/>
              </a:ext>
            </a:extLst>
          </p:cNvPr>
          <p:cNvSpPr>
            <a:spLocks noGrp="1"/>
          </p:cNvSpPr>
          <p:nvPr>
            <p:ph type="sldNum" sz="quarter" idx="12"/>
          </p:nvPr>
        </p:nvSpPr>
        <p:spPr/>
        <p:txBody>
          <a:bodyPr/>
          <a:lstStyle/>
          <a:p>
            <a:fld id="{2385DA76-2DD3-144A-9C84-6B8D9531DA2D}" type="slidenum">
              <a:rPr lang="en-US" smtClean="0"/>
              <a:t>‹#›</a:t>
            </a:fld>
            <a:endParaRPr lang="en-US" dirty="0"/>
          </a:p>
        </p:txBody>
      </p:sp>
      <p:pic>
        <p:nvPicPr>
          <p:cNvPr id="7" name="Picture 6">
            <a:extLst>
              <a:ext uri="{FF2B5EF4-FFF2-40B4-BE49-F238E27FC236}">
                <a16:creationId xmlns:a16="http://schemas.microsoft.com/office/drawing/2014/main" id="{3633F9AB-2FD6-2AA4-5AE5-A36C4B50B88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869976" y="365760"/>
            <a:ext cx="914400" cy="914400"/>
          </a:xfrm>
          <a:prstGeom prst="rect">
            <a:avLst/>
          </a:prstGeom>
        </p:spPr>
      </p:pic>
      <p:sp>
        <p:nvSpPr>
          <p:cNvPr id="2" name="Shape 0">
            <a:extLst>
              <a:ext uri="{FF2B5EF4-FFF2-40B4-BE49-F238E27FC236}">
                <a16:creationId xmlns:a16="http://schemas.microsoft.com/office/drawing/2014/main" id="{174B41C0-9B89-CE2F-43C3-38DE515932B9}"/>
              </a:ext>
            </a:extLst>
          </p:cNvPr>
          <p:cNvSpPr/>
          <p:nvPr userDrawn="1"/>
        </p:nvSpPr>
        <p:spPr>
          <a:xfrm>
            <a:off x="0" y="0"/>
            <a:ext cx="201168" cy="6858000"/>
          </a:xfrm>
          <a:prstGeom prst="rect">
            <a:avLst/>
          </a:prstGeom>
          <a:solidFill>
            <a:srgbClr val="542B5E"/>
          </a:solidFill>
          <a:ln/>
        </p:spPr>
        <p:txBody>
          <a:bodyPr/>
          <a:lstStyle/>
          <a:p>
            <a:endParaRPr lang="en-US"/>
          </a:p>
        </p:txBody>
      </p:sp>
    </p:spTree>
    <p:extLst>
      <p:ext uri="{BB962C8B-B14F-4D97-AF65-F5344CB8AC3E}">
        <p14:creationId xmlns:p14="http://schemas.microsoft.com/office/powerpoint/2010/main" val="120009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peakers">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6D2CD750-36DB-0D73-74E0-6BDC0B38CE8F}"/>
              </a:ext>
            </a:extLst>
          </p:cNvPr>
          <p:cNvSpPr>
            <a:spLocks noGrp="1"/>
          </p:cNvSpPr>
          <p:nvPr>
            <p:ph type="title"/>
          </p:nvPr>
        </p:nvSpPr>
        <p:spPr>
          <a:xfrm>
            <a:off x="838200" y="664684"/>
            <a:ext cx="10014842" cy="599096"/>
          </a:xfrm>
          <a:prstGeom prst="rect">
            <a:avLst/>
          </a:prstGeom>
        </p:spPr>
        <p:txBody>
          <a:bodyPr vert="horz" lIns="91440" tIns="45720" rIns="91440" bIns="45720" rtlCol="0" anchor="ctr">
            <a:normAutofit/>
          </a:bodyPr>
          <a:lstStyle>
            <a:lvl1pPr>
              <a:defRPr>
                <a:solidFill>
                  <a:schemeClr val="tx1"/>
                </a:solidFill>
              </a:defRPr>
            </a:lvl1pPr>
          </a:lstStyle>
          <a:p>
            <a:r>
              <a:rPr lang="en-US"/>
              <a:t>Click to edit Master title style</a:t>
            </a:r>
            <a:endParaRPr lang="en-US" dirty="0"/>
          </a:p>
        </p:txBody>
      </p:sp>
      <p:cxnSp>
        <p:nvCxnSpPr>
          <p:cNvPr id="3" name="Straight Connector 2">
            <a:extLst>
              <a:ext uri="{FF2B5EF4-FFF2-40B4-BE49-F238E27FC236}">
                <a16:creationId xmlns:a16="http://schemas.microsoft.com/office/drawing/2014/main" id="{D06F54D8-7147-A8A5-E190-55AB51B18217}"/>
              </a:ext>
              <a:ext uri="{C183D7F6-B498-43B3-948B-1728B52AA6E4}">
                <adec:decorative xmlns:adec="http://schemas.microsoft.com/office/drawing/2017/decorative" val="1"/>
              </a:ext>
            </a:extLst>
          </p:cNvPr>
          <p:cNvCxnSpPr>
            <a:cxnSpLocks/>
          </p:cNvCxnSpPr>
          <p:nvPr userDrawn="1"/>
        </p:nvCxnSpPr>
        <p:spPr>
          <a:xfrm>
            <a:off x="652889" y="1529395"/>
            <a:ext cx="10886222"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77986A5D-AAD4-1143-623B-CC25F95D5DF6}"/>
              </a:ext>
            </a:extLst>
          </p:cNvPr>
          <p:cNvSpPr>
            <a:spLocks noGrp="1"/>
          </p:cNvSpPr>
          <p:nvPr>
            <p:ph type="sldNum" sz="quarter" idx="12"/>
          </p:nvPr>
        </p:nvSpPr>
        <p:spPr/>
        <p:txBody>
          <a:bodyPr/>
          <a:lstStyle/>
          <a:p>
            <a:fld id="{2385DA76-2DD3-144A-9C84-6B8D9531DA2D}" type="slidenum">
              <a:rPr lang="en-US" smtClean="0"/>
              <a:t>‹#›</a:t>
            </a:fld>
            <a:endParaRPr lang="en-US" dirty="0"/>
          </a:p>
        </p:txBody>
      </p:sp>
      <p:pic>
        <p:nvPicPr>
          <p:cNvPr id="7" name="Picture 6">
            <a:extLst>
              <a:ext uri="{FF2B5EF4-FFF2-40B4-BE49-F238E27FC236}">
                <a16:creationId xmlns:a16="http://schemas.microsoft.com/office/drawing/2014/main" id="{3633F9AB-2FD6-2AA4-5AE5-A36C4B50B88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869976" y="365760"/>
            <a:ext cx="914400" cy="914400"/>
          </a:xfrm>
          <a:prstGeom prst="rect">
            <a:avLst/>
          </a:prstGeom>
        </p:spPr>
      </p:pic>
      <p:sp>
        <p:nvSpPr>
          <p:cNvPr id="2" name="Shape 0">
            <a:extLst>
              <a:ext uri="{FF2B5EF4-FFF2-40B4-BE49-F238E27FC236}">
                <a16:creationId xmlns:a16="http://schemas.microsoft.com/office/drawing/2014/main" id="{174B41C0-9B89-CE2F-43C3-38DE515932B9}"/>
              </a:ext>
            </a:extLst>
          </p:cNvPr>
          <p:cNvSpPr/>
          <p:nvPr userDrawn="1"/>
        </p:nvSpPr>
        <p:spPr>
          <a:xfrm>
            <a:off x="0" y="0"/>
            <a:ext cx="201168" cy="6858000"/>
          </a:xfrm>
          <a:prstGeom prst="rect">
            <a:avLst/>
          </a:prstGeom>
          <a:solidFill>
            <a:srgbClr val="542B5E"/>
          </a:solidFill>
          <a:ln/>
        </p:spPr>
        <p:txBody>
          <a:bodyPr/>
          <a:lstStyle/>
          <a:p>
            <a:endParaRPr lang="en-US"/>
          </a:p>
        </p:txBody>
      </p:sp>
      <p:sp>
        <p:nvSpPr>
          <p:cNvPr id="6" name="Picture Placeholder 12">
            <a:extLst>
              <a:ext uri="{FF2B5EF4-FFF2-40B4-BE49-F238E27FC236}">
                <a16:creationId xmlns:a16="http://schemas.microsoft.com/office/drawing/2014/main" id="{ADA96E68-59FA-67F6-B162-F008CE261937}"/>
              </a:ext>
            </a:extLst>
          </p:cNvPr>
          <p:cNvSpPr>
            <a:spLocks noGrp="1"/>
          </p:cNvSpPr>
          <p:nvPr>
            <p:ph type="pic" sz="quarter" idx="15"/>
          </p:nvPr>
        </p:nvSpPr>
        <p:spPr>
          <a:xfrm>
            <a:off x="2223974" y="1982540"/>
            <a:ext cx="2892919" cy="2892919"/>
          </a:xfrm>
          <a:prstGeom prst="ellipse">
            <a:avLst/>
          </a:prstGeom>
        </p:spPr>
        <p:txBody>
          <a:bodyPr/>
          <a:lstStyle/>
          <a:p>
            <a:r>
              <a:rPr lang="en-US"/>
              <a:t>Click icon to add picture</a:t>
            </a:r>
            <a:endParaRPr lang="en-US" dirty="0"/>
          </a:p>
        </p:txBody>
      </p:sp>
      <p:sp>
        <p:nvSpPr>
          <p:cNvPr id="8" name="Picture Placeholder 12">
            <a:extLst>
              <a:ext uri="{FF2B5EF4-FFF2-40B4-BE49-F238E27FC236}">
                <a16:creationId xmlns:a16="http://schemas.microsoft.com/office/drawing/2014/main" id="{692DDD93-C139-62C1-57DE-6E9ED4FBEF3B}"/>
              </a:ext>
            </a:extLst>
          </p:cNvPr>
          <p:cNvSpPr>
            <a:spLocks noGrp="1"/>
          </p:cNvSpPr>
          <p:nvPr>
            <p:ph type="pic" sz="quarter" idx="16"/>
          </p:nvPr>
        </p:nvSpPr>
        <p:spPr>
          <a:xfrm>
            <a:off x="6612112" y="1982540"/>
            <a:ext cx="2892919" cy="2892919"/>
          </a:xfrm>
          <a:prstGeom prst="ellipse">
            <a:avLst/>
          </a:prstGeom>
        </p:spPr>
        <p:txBody>
          <a:bodyPr/>
          <a:lstStyle/>
          <a:p>
            <a:r>
              <a:rPr lang="en-US"/>
              <a:t>Click icon to add picture</a:t>
            </a:r>
            <a:endParaRPr lang="en-US" dirty="0"/>
          </a:p>
        </p:txBody>
      </p:sp>
      <p:sp>
        <p:nvSpPr>
          <p:cNvPr id="9" name="Text Placeholder 41">
            <a:extLst>
              <a:ext uri="{FF2B5EF4-FFF2-40B4-BE49-F238E27FC236}">
                <a16:creationId xmlns:a16="http://schemas.microsoft.com/office/drawing/2014/main" id="{7F9F1F4F-181B-221F-4CB4-C2E9097B5525}"/>
              </a:ext>
            </a:extLst>
          </p:cNvPr>
          <p:cNvSpPr>
            <a:spLocks noGrp="1"/>
          </p:cNvSpPr>
          <p:nvPr>
            <p:ph type="body" sz="quarter" idx="17"/>
          </p:nvPr>
        </p:nvSpPr>
        <p:spPr>
          <a:xfrm>
            <a:off x="6612113" y="5304083"/>
            <a:ext cx="2892918" cy="476781"/>
          </a:xfrm>
          <a:solidFill>
            <a:schemeClr val="tx1"/>
          </a:solidFill>
        </p:spPr>
        <p:txBody>
          <a:bodyPr>
            <a:noAutofit/>
          </a:bodyPr>
          <a:lstStyle>
            <a:lvl1pPr marL="0" indent="0" algn="ctr">
              <a:buNone/>
              <a:defRPr sz="2000" b="1" i="1">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0" name="Text Placeholder 41">
            <a:extLst>
              <a:ext uri="{FF2B5EF4-FFF2-40B4-BE49-F238E27FC236}">
                <a16:creationId xmlns:a16="http://schemas.microsoft.com/office/drawing/2014/main" id="{2880AB9D-8545-6C6A-15FD-5E65149F2557}"/>
              </a:ext>
            </a:extLst>
          </p:cNvPr>
          <p:cNvSpPr>
            <a:spLocks noGrp="1"/>
          </p:cNvSpPr>
          <p:nvPr>
            <p:ph type="body" sz="quarter" idx="18"/>
          </p:nvPr>
        </p:nvSpPr>
        <p:spPr>
          <a:xfrm>
            <a:off x="2223975" y="5304083"/>
            <a:ext cx="2892918" cy="476781"/>
          </a:xfrm>
          <a:solidFill>
            <a:schemeClr val="tx1"/>
          </a:solidFill>
        </p:spPr>
        <p:txBody>
          <a:bodyPr>
            <a:noAutofit/>
          </a:bodyPr>
          <a:lstStyle>
            <a:lvl1pPr marL="0" indent="0" algn="ctr">
              <a:buNone/>
              <a:defRPr sz="2000" b="1" i="1">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41648659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6D2CD750-36DB-0D73-74E0-6BDC0B38CE8F}"/>
              </a:ext>
            </a:extLst>
          </p:cNvPr>
          <p:cNvSpPr>
            <a:spLocks noGrp="1"/>
          </p:cNvSpPr>
          <p:nvPr>
            <p:ph type="title" hasCustomPrompt="1"/>
          </p:nvPr>
        </p:nvSpPr>
        <p:spPr>
          <a:xfrm>
            <a:off x="838200" y="664684"/>
            <a:ext cx="10014842" cy="599096"/>
          </a:xfrm>
          <a:prstGeom prst="rect">
            <a:avLst/>
          </a:prstGeom>
        </p:spPr>
        <p:txBody>
          <a:bodyPr vert="horz" lIns="91440" tIns="45720" rIns="91440" bIns="45720" rtlCol="0" anchor="ctr">
            <a:normAutofit/>
          </a:bodyPr>
          <a:lstStyle>
            <a:lvl1pPr>
              <a:defRPr>
                <a:solidFill>
                  <a:schemeClr val="tx1"/>
                </a:solidFill>
              </a:defRPr>
            </a:lvl1pPr>
          </a:lstStyle>
          <a:p>
            <a:r>
              <a:rPr lang="en-US" dirty="0"/>
              <a:t>Quote</a:t>
            </a:r>
          </a:p>
        </p:txBody>
      </p:sp>
      <p:cxnSp>
        <p:nvCxnSpPr>
          <p:cNvPr id="3" name="Straight Connector 2">
            <a:extLst>
              <a:ext uri="{FF2B5EF4-FFF2-40B4-BE49-F238E27FC236}">
                <a16:creationId xmlns:a16="http://schemas.microsoft.com/office/drawing/2014/main" id="{D06F54D8-7147-A8A5-E190-55AB51B18217}"/>
              </a:ext>
              <a:ext uri="{C183D7F6-B498-43B3-948B-1728B52AA6E4}">
                <adec:decorative xmlns:adec="http://schemas.microsoft.com/office/drawing/2017/decorative" val="1"/>
              </a:ext>
            </a:extLst>
          </p:cNvPr>
          <p:cNvCxnSpPr>
            <a:cxnSpLocks/>
          </p:cNvCxnSpPr>
          <p:nvPr userDrawn="1"/>
        </p:nvCxnSpPr>
        <p:spPr>
          <a:xfrm>
            <a:off x="652889" y="1529395"/>
            <a:ext cx="10886222"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77986A5D-AAD4-1143-623B-CC25F95D5DF6}"/>
              </a:ext>
            </a:extLst>
          </p:cNvPr>
          <p:cNvSpPr>
            <a:spLocks noGrp="1"/>
          </p:cNvSpPr>
          <p:nvPr>
            <p:ph type="sldNum" sz="quarter" idx="12"/>
          </p:nvPr>
        </p:nvSpPr>
        <p:spPr/>
        <p:txBody>
          <a:bodyPr/>
          <a:lstStyle/>
          <a:p>
            <a:fld id="{2385DA76-2DD3-144A-9C84-6B8D9531DA2D}" type="slidenum">
              <a:rPr lang="en-US" smtClean="0"/>
              <a:t>‹#›</a:t>
            </a:fld>
            <a:endParaRPr lang="en-US" dirty="0"/>
          </a:p>
        </p:txBody>
      </p:sp>
      <p:pic>
        <p:nvPicPr>
          <p:cNvPr id="7" name="Picture 6">
            <a:extLst>
              <a:ext uri="{FF2B5EF4-FFF2-40B4-BE49-F238E27FC236}">
                <a16:creationId xmlns:a16="http://schemas.microsoft.com/office/drawing/2014/main" id="{3633F9AB-2FD6-2AA4-5AE5-A36C4B50B88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869976" y="365760"/>
            <a:ext cx="914400" cy="914400"/>
          </a:xfrm>
          <a:prstGeom prst="rect">
            <a:avLst/>
          </a:prstGeom>
        </p:spPr>
      </p:pic>
      <p:sp>
        <p:nvSpPr>
          <p:cNvPr id="2" name="Shape 0">
            <a:extLst>
              <a:ext uri="{FF2B5EF4-FFF2-40B4-BE49-F238E27FC236}">
                <a16:creationId xmlns:a16="http://schemas.microsoft.com/office/drawing/2014/main" id="{174B41C0-9B89-CE2F-43C3-38DE515932B9}"/>
              </a:ext>
            </a:extLst>
          </p:cNvPr>
          <p:cNvSpPr/>
          <p:nvPr userDrawn="1"/>
        </p:nvSpPr>
        <p:spPr>
          <a:xfrm>
            <a:off x="0" y="0"/>
            <a:ext cx="201168" cy="6858000"/>
          </a:xfrm>
          <a:prstGeom prst="rect">
            <a:avLst/>
          </a:prstGeom>
          <a:solidFill>
            <a:srgbClr val="542B5E"/>
          </a:solidFill>
          <a:ln/>
        </p:spPr>
        <p:txBody>
          <a:bodyPr/>
          <a:lstStyle/>
          <a:p>
            <a:endParaRPr lang="en-US"/>
          </a:p>
        </p:txBody>
      </p:sp>
      <p:sp>
        <p:nvSpPr>
          <p:cNvPr id="8" name="Text Placeholder 11">
            <a:extLst>
              <a:ext uri="{FF2B5EF4-FFF2-40B4-BE49-F238E27FC236}">
                <a16:creationId xmlns:a16="http://schemas.microsoft.com/office/drawing/2014/main" id="{D66173FB-6A31-C5AF-FE9E-32FC7EBBBCE9}"/>
              </a:ext>
            </a:extLst>
          </p:cNvPr>
          <p:cNvSpPr>
            <a:spLocks noGrp="1"/>
          </p:cNvSpPr>
          <p:nvPr>
            <p:ph type="body" sz="quarter" idx="14" hasCustomPrompt="1"/>
          </p:nvPr>
        </p:nvSpPr>
        <p:spPr>
          <a:xfrm>
            <a:off x="2632264" y="1770116"/>
            <a:ext cx="6907212" cy="3021598"/>
          </a:xfrm>
        </p:spPr>
        <p:txBody>
          <a:bodyPr anchor="ctr">
            <a:normAutofit/>
          </a:bodyPr>
          <a:lstStyle>
            <a:lvl1pPr algn="ctr">
              <a:buClr>
                <a:schemeClr val="tx1"/>
              </a:buClr>
              <a:buNone/>
              <a:defRPr sz="2400" b="0" i="0"/>
            </a:lvl1pPr>
            <a:lvl2pPr marL="502920" indent="0" algn="ctr">
              <a:buNone/>
              <a:defRPr/>
            </a:lvl2pPr>
            <a:lvl3pPr algn="ctr">
              <a:defRPr/>
            </a:lvl3pPr>
            <a:lvl4pPr algn="ctr">
              <a:defRPr/>
            </a:lvl4pPr>
            <a:lvl5pPr algn="ctr">
              <a:defRPr/>
            </a:lvl5pPr>
          </a:lstStyle>
          <a:p>
            <a:pPr lvl="0"/>
            <a:r>
              <a:rPr lang="en-US" dirty="0"/>
              <a:t>Quote Block</a:t>
            </a:r>
            <a:br>
              <a:rPr lang="en-US" dirty="0"/>
            </a:b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p>
        </p:txBody>
      </p:sp>
      <p:sp>
        <p:nvSpPr>
          <p:cNvPr id="9" name="TextBox 8">
            <a:extLst>
              <a:ext uri="{FF2B5EF4-FFF2-40B4-BE49-F238E27FC236}">
                <a16:creationId xmlns:a16="http://schemas.microsoft.com/office/drawing/2014/main" id="{1A396D22-4302-5EDC-12A4-8EC6523E090B}"/>
              </a:ext>
            </a:extLst>
          </p:cNvPr>
          <p:cNvSpPr txBox="1"/>
          <p:nvPr userDrawn="1"/>
        </p:nvSpPr>
        <p:spPr>
          <a:xfrm>
            <a:off x="1958290" y="1336743"/>
            <a:ext cx="782012" cy="1862048"/>
          </a:xfrm>
          <a:prstGeom prst="rect">
            <a:avLst/>
          </a:prstGeom>
          <a:noFill/>
        </p:spPr>
        <p:txBody>
          <a:bodyPr wrap="square" anchor="ctr">
            <a:spAutoFit/>
          </a:bodyPr>
          <a:lstStyle/>
          <a:p>
            <a:pPr algn="ctr"/>
            <a:r>
              <a:rPr lang="en" sz="11500" b="1" dirty="0">
                <a:solidFill>
                  <a:schemeClr val="tx1"/>
                </a:solidFill>
                <a:latin typeface="Arial" panose="020B0604020202020204" pitchFamily="34" charset="0"/>
                <a:ea typeface="Verdana" panose="020B0604030504040204" pitchFamily="34" charset="0"/>
                <a:cs typeface="Arial" panose="020B0604020202020204" pitchFamily="34" charset="0"/>
              </a:rPr>
              <a:t>“</a:t>
            </a:r>
            <a:endParaRPr lang="en-US" sz="11500" dirty="0">
              <a:solidFill>
                <a:schemeClr val="tx1"/>
              </a:solidFill>
            </a:endParaRPr>
          </a:p>
        </p:txBody>
      </p:sp>
      <p:sp>
        <p:nvSpPr>
          <p:cNvPr id="10" name="TextBox 9">
            <a:extLst>
              <a:ext uri="{FF2B5EF4-FFF2-40B4-BE49-F238E27FC236}">
                <a16:creationId xmlns:a16="http://schemas.microsoft.com/office/drawing/2014/main" id="{5C16B6AC-38E1-40B8-8B66-04BF15195C5F}"/>
              </a:ext>
            </a:extLst>
          </p:cNvPr>
          <p:cNvSpPr txBox="1"/>
          <p:nvPr userDrawn="1"/>
        </p:nvSpPr>
        <p:spPr>
          <a:xfrm rot="10800000">
            <a:off x="9438549" y="3337289"/>
            <a:ext cx="782012" cy="1862048"/>
          </a:xfrm>
          <a:prstGeom prst="rect">
            <a:avLst/>
          </a:prstGeom>
          <a:noFill/>
        </p:spPr>
        <p:txBody>
          <a:bodyPr wrap="square" anchor="ctr">
            <a:spAutoFit/>
          </a:bodyPr>
          <a:lstStyle/>
          <a:p>
            <a:pPr algn="ctr"/>
            <a:r>
              <a:rPr lang="en" sz="11500" b="1" dirty="0">
                <a:solidFill>
                  <a:schemeClr val="tx1"/>
                </a:solidFill>
                <a:latin typeface="Arial" panose="020B0604020202020204" pitchFamily="34" charset="0"/>
                <a:ea typeface="Verdana" panose="020B0604030504040204" pitchFamily="34" charset="0"/>
                <a:cs typeface="Arial" panose="020B0604020202020204" pitchFamily="34" charset="0"/>
              </a:rPr>
              <a:t>“</a:t>
            </a:r>
            <a:endParaRPr lang="en-US" sz="11500" dirty="0">
              <a:solidFill>
                <a:schemeClr val="tx1"/>
              </a:solidFill>
            </a:endParaRPr>
          </a:p>
        </p:txBody>
      </p:sp>
      <p:sp>
        <p:nvSpPr>
          <p:cNvPr id="11" name="Text Placeholder 16">
            <a:extLst>
              <a:ext uri="{FF2B5EF4-FFF2-40B4-BE49-F238E27FC236}">
                <a16:creationId xmlns:a16="http://schemas.microsoft.com/office/drawing/2014/main" id="{460D4616-4550-A15C-C36F-E07B1C2085B0}"/>
              </a:ext>
            </a:extLst>
          </p:cNvPr>
          <p:cNvSpPr>
            <a:spLocks noGrp="1"/>
          </p:cNvSpPr>
          <p:nvPr>
            <p:ph type="body" sz="quarter" idx="15" hasCustomPrompt="1"/>
          </p:nvPr>
        </p:nvSpPr>
        <p:spPr>
          <a:xfrm>
            <a:off x="3942745" y="5086703"/>
            <a:ext cx="4286250" cy="407987"/>
          </a:xfrm>
        </p:spPr>
        <p:txBody>
          <a:bodyPr anchor="ctr">
            <a:noAutofit/>
          </a:bodyPr>
          <a:lstStyle>
            <a:lvl1pPr algn="ctr">
              <a:buClr>
                <a:schemeClr val="tx1"/>
              </a:buClr>
              <a:buNone/>
              <a:defRPr sz="2000"/>
            </a:lvl1pPr>
          </a:lstStyle>
          <a:p>
            <a:pPr lvl="0"/>
            <a:r>
              <a:rPr lang="en-US" dirty="0"/>
              <a:t>Quote Attribution</a:t>
            </a:r>
          </a:p>
        </p:txBody>
      </p:sp>
      <p:sp>
        <p:nvSpPr>
          <p:cNvPr id="12" name="Rectangle 11">
            <a:extLst>
              <a:ext uri="{FF2B5EF4-FFF2-40B4-BE49-F238E27FC236}">
                <a16:creationId xmlns:a16="http://schemas.microsoft.com/office/drawing/2014/main" id="{B3966911-7E8B-66F2-7F34-E245FCC00DDE}"/>
              </a:ext>
            </a:extLst>
          </p:cNvPr>
          <p:cNvSpPr/>
          <p:nvPr userDrawn="1"/>
        </p:nvSpPr>
        <p:spPr>
          <a:xfrm>
            <a:off x="5807075" y="4918714"/>
            <a:ext cx="577850" cy="8356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7939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estions">
    <p:bg>
      <p:bgPr>
        <a:solidFill>
          <a:schemeClr val="accent4"/>
        </a:solidFill>
        <a:effectLst/>
      </p:bgPr>
    </p:bg>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E9ACC9EA-B20D-A53D-F291-E50DBE59CFDA}"/>
              </a:ext>
            </a:extLst>
          </p:cNvPr>
          <p:cNvSpPr>
            <a:spLocks noGrp="1"/>
          </p:cNvSpPr>
          <p:nvPr>
            <p:ph type="title" hasCustomPrompt="1"/>
          </p:nvPr>
        </p:nvSpPr>
        <p:spPr>
          <a:xfrm>
            <a:off x="838200" y="2882169"/>
            <a:ext cx="10515600" cy="599096"/>
          </a:xfrm>
          <a:prstGeom prst="rect">
            <a:avLst/>
          </a:prstGeom>
        </p:spPr>
        <p:txBody>
          <a:bodyPr vert="horz" lIns="91440" tIns="45720" rIns="91440" bIns="45720" rtlCol="0" anchor="ctr">
            <a:normAutofit/>
          </a:bodyPr>
          <a:lstStyle>
            <a:lvl1pPr algn="ctr">
              <a:defRPr lang="en-US" sz="5400" b="1" i="0" kern="1200" baseline="0" dirty="0">
                <a:solidFill>
                  <a:schemeClr val="tx1"/>
                </a:solidFill>
                <a:latin typeface="Arial" panose="020B0604020202020204" pitchFamily="34" charset="0"/>
                <a:ea typeface="+mj-ea"/>
                <a:cs typeface="Arial" panose="020B0604020202020204" pitchFamily="34" charset="0"/>
              </a:defRPr>
            </a:lvl1pPr>
          </a:lstStyle>
          <a:p>
            <a:r>
              <a:rPr lang="en-US" dirty="0"/>
              <a:t>Questions? </a:t>
            </a:r>
          </a:p>
        </p:txBody>
      </p:sp>
      <p:sp>
        <p:nvSpPr>
          <p:cNvPr id="18" name="Text Placeholder 17">
            <a:extLst>
              <a:ext uri="{FF2B5EF4-FFF2-40B4-BE49-F238E27FC236}">
                <a16:creationId xmlns:a16="http://schemas.microsoft.com/office/drawing/2014/main" id="{461C9DF8-B379-B2C4-9014-4E77E0C72007}"/>
              </a:ext>
            </a:extLst>
          </p:cNvPr>
          <p:cNvSpPr>
            <a:spLocks noGrp="1"/>
          </p:cNvSpPr>
          <p:nvPr>
            <p:ph type="body" sz="quarter" idx="13" hasCustomPrompt="1"/>
          </p:nvPr>
        </p:nvSpPr>
        <p:spPr>
          <a:xfrm>
            <a:off x="3513930" y="3678736"/>
            <a:ext cx="5164137" cy="365119"/>
          </a:xfrm>
        </p:spPr>
        <p:txBody>
          <a:bodyPr>
            <a:normAutofit/>
          </a:bodyPr>
          <a:lstStyle>
            <a:lvl1pPr marL="0" indent="0" algn="ctr">
              <a:buNone/>
              <a:defRPr sz="2400" b="0" i="0" baseline="0">
                <a:latin typeface="Arial" panose="020B0604020202020204" pitchFamily="34" charset="0"/>
                <a:ea typeface="Source Sans Pro SemiBold" panose="020B0503030403020204" pitchFamily="34" charset="0"/>
                <a:cs typeface="Arial" panose="020B0604020202020204" pitchFamily="34" charset="0"/>
              </a:defRPr>
            </a:lvl1pPr>
          </a:lstStyle>
          <a:p>
            <a:pPr lvl="0"/>
            <a:r>
              <a:rPr lang="en-US" dirty="0"/>
              <a:t>Contact information</a:t>
            </a:r>
          </a:p>
          <a:p>
            <a:pPr lvl="0"/>
            <a:endParaRPr lang="en-US" dirty="0"/>
          </a:p>
        </p:txBody>
      </p:sp>
      <p:sp>
        <p:nvSpPr>
          <p:cNvPr id="9" name="Slide Number Placeholder 8">
            <a:extLst>
              <a:ext uri="{FF2B5EF4-FFF2-40B4-BE49-F238E27FC236}">
                <a16:creationId xmlns:a16="http://schemas.microsoft.com/office/drawing/2014/main" id="{49602A79-EE87-FB46-B3D4-392DDD824E7B}"/>
              </a:ext>
            </a:extLst>
          </p:cNvPr>
          <p:cNvSpPr>
            <a:spLocks noGrp="1"/>
          </p:cNvSpPr>
          <p:nvPr>
            <p:ph type="sldNum" sz="quarter" idx="12"/>
          </p:nvPr>
        </p:nvSpPr>
        <p:spPr/>
        <p:txBody>
          <a:bodyPr/>
          <a:lstStyle>
            <a:lvl1pPr>
              <a:defRPr>
                <a:solidFill>
                  <a:schemeClr val="tx1"/>
                </a:solidFill>
              </a:defRPr>
            </a:lvl1pPr>
          </a:lstStyle>
          <a:p>
            <a:fld id="{2385DA76-2DD3-144A-9C84-6B8D9531DA2D}" type="slidenum">
              <a:rPr lang="en-US" smtClean="0"/>
              <a:pPr/>
              <a:t>‹#›</a:t>
            </a:fld>
            <a:endParaRPr lang="en-US" dirty="0"/>
          </a:p>
        </p:txBody>
      </p:sp>
    </p:spTree>
    <p:extLst>
      <p:ext uri="{BB962C8B-B14F-4D97-AF65-F5344CB8AC3E}">
        <p14:creationId xmlns:p14="http://schemas.microsoft.com/office/powerpoint/2010/main" val="3528273691"/>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verview">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A59D036-DF01-E5E1-E0CA-0B168A16AE6A}"/>
              </a:ext>
            </a:extLst>
          </p:cNvPr>
          <p:cNvSpPr>
            <a:spLocks noGrp="1"/>
          </p:cNvSpPr>
          <p:nvPr>
            <p:ph type="title"/>
          </p:nvPr>
        </p:nvSpPr>
        <p:spPr>
          <a:xfrm>
            <a:off x="840655" y="582583"/>
            <a:ext cx="9980364" cy="632891"/>
          </a:xfrm>
          <a:prstGeom prst="rect">
            <a:avLst/>
          </a:prstGeom>
        </p:spPr>
        <p:txBody>
          <a:bodyPr vert="horz" lIns="91440" tIns="45720" rIns="91440" bIns="45720" rtlCol="0" anchor="ctr">
            <a:normAutofit/>
          </a:bodyPr>
          <a:lstStyle>
            <a:lvl1pPr algn="ctr">
              <a:defRPr lang="en-US" sz="4100" b="1" i="0" kern="1200" dirty="0">
                <a:solidFill>
                  <a:schemeClr val="tx1"/>
                </a:solidFill>
                <a:latin typeface="Arial" panose="020B0604020202020204" pitchFamily="34" charset="0"/>
                <a:ea typeface="+mj-ea"/>
                <a:cs typeface="Arial" panose="020B0604020202020204" pitchFamily="34" charset="0"/>
              </a:defRPr>
            </a:lvl1pPr>
          </a:lstStyle>
          <a:p>
            <a:pPr marL="0" lvl="0" indent="0" algn="l" defTabSz="914400" rtl="0" eaLnBrk="1" latinLnBrk="0" hangingPunct="1">
              <a:lnSpc>
                <a:spcPct val="90000"/>
              </a:lnSpc>
              <a:spcBef>
                <a:spcPts val="1000"/>
              </a:spcBef>
              <a:buFont typeface="Wingdings" pitchFamily="2" charset="2"/>
              <a:buNone/>
            </a:pPr>
            <a:r>
              <a:rPr lang="en-US"/>
              <a:t>Click to edit Master title style</a:t>
            </a:r>
            <a:endParaRPr lang="en-US" dirty="0"/>
          </a:p>
        </p:txBody>
      </p:sp>
      <p:sp>
        <p:nvSpPr>
          <p:cNvPr id="22" name="Text Placeholder 18">
            <a:extLst>
              <a:ext uri="{FF2B5EF4-FFF2-40B4-BE49-F238E27FC236}">
                <a16:creationId xmlns:a16="http://schemas.microsoft.com/office/drawing/2014/main" id="{A7FDDA93-62FA-0462-F0EB-4E4C9CB9AAE8}"/>
              </a:ext>
            </a:extLst>
          </p:cNvPr>
          <p:cNvSpPr>
            <a:spLocks noGrp="1"/>
          </p:cNvSpPr>
          <p:nvPr>
            <p:ph type="body" sz="quarter" idx="17" hasCustomPrompt="1"/>
          </p:nvPr>
        </p:nvSpPr>
        <p:spPr>
          <a:xfrm>
            <a:off x="661659" y="2504090"/>
            <a:ext cx="2345933" cy="1841316"/>
          </a:xfrm>
        </p:spPr>
        <p:txBody>
          <a:bodyPr>
            <a:noAutofit/>
          </a:bodyPr>
          <a:lstStyle>
            <a:lvl1pPr marL="0" indent="0" algn="l">
              <a:buNone/>
              <a:defRPr lang="en-US" sz="13500" b="0" i="0" kern="1200" dirty="0" smtClean="0">
                <a:solidFill>
                  <a:schemeClr val="tx1"/>
                </a:solidFill>
                <a:latin typeface="Times New Roman" panose="02020603050405020304" pitchFamily="18" charset="0"/>
                <a:ea typeface="+mj-ea"/>
                <a:cs typeface="+mj-cs"/>
              </a:defRPr>
            </a:lvl1pPr>
          </a:lstStyle>
          <a:p>
            <a:pPr marL="0" lvl="0" indent="0" algn="ctr" defTabSz="914400" rtl="0" eaLnBrk="1" latinLnBrk="0" hangingPunct="1">
              <a:lnSpc>
                <a:spcPct val="90000"/>
              </a:lnSpc>
              <a:spcBef>
                <a:spcPct val="0"/>
              </a:spcBef>
              <a:buFont typeface="Wingdings" pitchFamily="2" charset="2"/>
              <a:buNone/>
            </a:pPr>
            <a:r>
              <a:rPr lang="en-US" dirty="0"/>
              <a:t>1</a:t>
            </a:r>
          </a:p>
        </p:txBody>
      </p:sp>
      <p:sp>
        <p:nvSpPr>
          <p:cNvPr id="19" name="Text Placeholder 18">
            <a:extLst>
              <a:ext uri="{FF2B5EF4-FFF2-40B4-BE49-F238E27FC236}">
                <a16:creationId xmlns:a16="http://schemas.microsoft.com/office/drawing/2014/main" id="{E153B245-FFE5-FB4F-DAB8-DDA247EFA576}"/>
              </a:ext>
            </a:extLst>
          </p:cNvPr>
          <p:cNvSpPr>
            <a:spLocks noGrp="1"/>
          </p:cNvSpPr>
          <p:nvPr>
            <p:ph type="body" sz="quarter" idx="14" hasCustomPrompt="1"/>
          </p:nvPr>
        </p:nvSpPr>
        <p:spPr>
          <a:xfrm>
            <a:off x="661659" y="4446820"/>
            <a:ext cx="2292350" cy="469900"/>
          </a:xfrm>
        </p:spPr>
        <p:txBody>
          <a:bodyPr>
            <a:normAutofit/>
          </a:bodyPr>
          <a:lstStyle>
            <a:lvl1pPr marL="0" indent="0" algn="ctr">
              <a:buNone/>
              <a:defRPr sz="2000" b="1" i="0">
                <a:latin typeface="Arial" panose="020B0604020202020204" pitchFamily="34" charset="0"/>
                <a:ea typeface="Source Sans Pro SemiBold" panose="020B0503030403020204" pitchFamily="34" charset="0"/>
                <a:cs typeface="Arial" panose="020B0604020202020204" pitchFamily="34" charset="0"/>
              </a:defRPr>
            </a:lvl1pPr>
          </a:lstStyle>
          <a:p>
            <a:pPr lvl="0"/>
            <a:r>
              <a:rPr lang="en-US" dirty="0"/>
              <a:t>Topic 1</a:t>
            </a:r>
          </a:p>
        </p:txBody>
      </p:sp>
      <p:sp>
        <p:nvSpPr>
          <p:cNvPr id="26" name="Text Placeholder 25">
            <a:extLst>
              <a:ext uri="{FF2B5EF4-FFF2-40B4-BE49-F238E27FC236}">
                <a16:creationId xmlns:a16="http://schemas.microsoft.com/office/drawing/2014/main" id="{F397A470-D532-D100-12F4-5ADF34AAD5FF}"/>
              </a:ext>
            </a:extLst>
          </p:cNvPr>
          <p:cNvSpPr>
            <a:spLocks noGrp="1"/>
          </p:cNvSpPr>
          <p:nvPr>
            <p:ph type="body" sz="quarter" idx="18" hasCustomPrompt="1"/>
          </p:nvPr>
        </p:nvSpPr>
        <p:spPr>
          <a:xfrm>
            <a:off x="3299692" y="2508250"/>
            <a:ext cx="2292350" cy="1841500"/>
          </a:xfrm>
        </p:spPr>
        <p:txBody>
          <a:bodyPr>
            <a:noAutofit/>
          </a:bodyPr>
          <a:lstStyle>
            <a:lvl1pPr marL="0" indent="0" algn="ctr" defTabSz="914400" rtl="0" eaLnBrk="1" latinLnBrk="0" hangingPunct="1">
              <a:lnSpc>
                <a:spcPct val="90000"/>
              </a:lnSpc>
              <a:spcBef>
                <a:spcPct val="0"/>
              </a:spcBef>
              <a:buNone/>
              <a:defRPr lang="en-US" sz="13500" b="0" i="0" kern="1200" dirty="0" smtClean="0">
                <a:solidFill>
                  <a:schemeClr val="tx1"/>
                </a:solidFill>
                <a:latin typeface="Times New Roman" panose="02020603050405020304" pitchFamily="18" charset="0"/>
                <a:ea typeface="+mj-ea"/>
                <a:cs typeface="+mj-cs"/>
              </a:defRPr>
            </a:lvl1pPr>
          </a:lstStyle>
          <a:p>
            <a:pPr lvl="0"/>
            <a:r>
              <a:rPr lang="en-US" dirty="0"/>
              <a:t>2</a:t>
            </a:r>
          </a:p>
        </p:txBody>
      </p:sp>
      <p:sp>
        <p:nvSpPr>
          <p:cNvPr id="20" name="Text Placeholder 18">
            <a:extLst>
              <a:ext uri="{FF2B5EF4-FFF2-40B4-BE49-F238E27FC236}">
                <a16:creationId xmlns:a16="http://schemas.microsoft.com/office/drawing/2014/main" id="{58C6202E-22E1-1CAB-8FC0-4B2468C00CAF}"/>
              </a:ext>
            </a:extLst>
          </p:cNvPr>
          <p:cNvSpPr>
            <a:spLocks noGrp="1"/>
          </p:cNvSpPr>
          <p:nvPr>
            <p:ph type="body" sz="quarter" idx="15" hasCustomPrompt="1"/>
          </p:nvPr>
        </p:nvSpPr>
        <p:spPr>
          <a:xfrm>
            <a:off x="3300357" y="4459883"/>
            <a:ext cx="2292350" cy="469900"/>
          </a:xfrm>
        </p:spPr>
        <p:txBody>
          <a:bodyPr>
            <a:normAutofit/>
          </a:bodyPr>
          <a:lstStyle>
            <a:lvl1pPr marL="0" indent="0" algn="ctr">
              <a:buNone/>
              <a:defRPr sz="2000" b="1" i="0">
                <a:latin typeface="Arial" panose="020B0604020202020204" pitchFamily="34" charset="0"/>
                <a:ea typeface="Source Sans Pro SemiBold" panose="020B0503030403020204" pitchFamily="34" charset="0"/>
                <a:cs typeface="Arial" panose="020B0604020202020204" pitchFamily="34" charset="0"/>
              </a:defRPr>
            </a:lvl1pPr>
          </a:lstStyle>
          <a:p>
            <a:pPr lvl="0"/>
            <a:r>
              <a:rPr lang="en-US" dirty="0"/>
              <a:t>Topic 2</a:t>
            </a:r>
          </a:p>
        </p:txBody>
      </p:sp>
      <p:sp>
        <p:nvSpPr>
          <p:cNvPr id="28" name="Text Placeholder 27">
            <a:extLst>
              <a:ext uri="{FF2B5EF4-FFF2-40B4-BE49-F238E27FC236}">
                <a16:creationId xmlns:a16="http://schemas.microsoft.com/office/drawing/2014/main" id="{21524EB3-3433-4EAE-124B-DDDAAE7B4732}"/>
              </a:ext>
            </a:extLst>
          </p:cNvPr>
          <p:cNvSpPr>
            <a:spLocks noGrp="1"/>
          </p:cNvSpPr>
          <p:nvPr>
            <p:ph type="body" sz="quarter" idx="19" hasCustomPrompt="1"/>
          </p:nvPr>
        </p:nvSpPr>
        <p:spPr>
          <a:xfrm>
            <a:off x="5938665" y="2508250"/>
            <a:ext cx="2293390" cy="1841500"/>
          </a:xfrm>
        </p:spPr>
        <p:txBody>
          <a:bodyPr>
            <a:noAutofit/>
          </a:bodyPr>
          <a:lstStyle>
            <a:lvl1pPr marL="0" indent="0">
              <a:buNone/>
              <a:defRPr lang="en-US" sz="13500" b="0" i="0" kern="1200" dirty="0" smtClean="0">
                <a:solidFill>
                  <a:schemeClr val="tx1"/>
                </a:solidFill>
                <a:latin typeface="Times New Roman" panose="02020603050405020304" pitchFamily="18" charset="0"/>
                <a:ea typeface="+mj-ea"/>
                <a:cs typeface="+mj-cs"/>
              </a:defRPr>
            </a:lvl1pPr>
          </a:lstStyle>
          <a:p>
            <a:pPr marL="0" lvl="0" indent="0" algn="ctr" defTabSz="914400" rtl="0" eaLnBrk="1" latinLnBrk="0" hangingPunct="1">
              <a:lnSpc>
                <a:spcPct val="90000"/>
              </a:lnSpc>
              <a:spcBef>
                <a:spcPct val="0"/>
              </a:spcBef>
              <a:buFont typeface="Wingdings" pitchFamily="2" charset="2"/>
              <a:buNone/>
            </a:pPr>
            <a:r>
              <a:rPr lang="en-US" dirty="0"/>
              <a:t>3</a:t>
            </a:r>
          </a:p>
        </p:txBody>
      </p:sp>
      <p:sp>
        <p:nvSpPr>
          <p:cNvPr id="21" name="Text Placeholder 18">
            <a:extLst>
              <a:ext uri="{FF2B5EF4-FFF2-40B4-BE49-F238E27FC236}">
                <a16:creationId xmlns:a16="http://schemas.microsoft.com/office/drawing/2014/main" id="{052D6F14-F4AA-294A-1461-5B105AD3E3E7}"/>
              </a:ext>
            </a:extLst>
          </p:cNvPr>
          <p:cNvSpPr>
            <a:spLocks noGrp="1"/>
          </p:cNvSpPr>
          <p:nvPr>
            <p:ph type="body" sz="quarter" idx="16" hasCustomPrompt="1"/>
          </p:nvPr>
        </p:nvSpPr>
        <p:spPr>
          <a:xfrm>
            <a:off x="5939054" y="4459883"/>
            <a:ext cx="2292350" cy="469900"/>
          </a:xfrm>
        </p:spPr>
        <p:txBody>
          <a:bodyPr>
            <a:normAutofit/>
          </a:bodyPr>
          <a:lstStyle>
            <a:lvl1pPr marL="0" indent="0" algn="ctr">
              <a:buNone/>
              <a:defRPr sz="2000" b="1" i="0">
                <a:latin typeface="Arial" panose="020B0604020202020204" pitchFamily="34" charset="0"/>
                <a:ea typeface="Source Sans Pro SemiBold" panose="020B0503030403020204" pitchFamily="34" charset="0"/>
                <a:cs typeface="Arial" panose="020B0604020202020204" pitchFamily="34" charset="0"/>
              </a:defRPr>
            </a:lvl1pPr>
          </a:lstStyle>
          <a:p>
            <a:pPr lvl="0"/>
            <a:r>
              <a:rPr lang="en-US" dirty="0"/>
              <a:t>Topic 3  </a:t>
            </a:r>
          </a:p>
        </p:txBody>
      </p:sp>
      <p:sp>
        <p:nvSpPr>
          <p:cNvPr id="3" name="Text Placeholder 27">
            <a:extLst>
              <a:ext uri="{FF2B5EF4-FFF2-40B4-BE49-F238E27FC236}">
                <a16:creationId xmlns:a16="http://schemas.microsoft.com/office/drawing/2014/main" id="{4F99D5A3-9EE8-6F0B-F613-53117C517585}"/>
              </a:ext>
            </a:extLst>
          </p:cNvPr>
          <p:cNvSpPr>
            <a:spLocks noGrp="1"/>
          </p:cNvSpPr>
          <p:nvPr>
            <p:ph type="body" sz="quarter" idx="21" hasCustomPrompt="1"/>
          </p:nvPr>
        </p:nvSpPr>
        <p:spPr>
          <a:xfrm>
            <a:off x="8527629" y="2508250"/>
            <a:ext cx="2293390" cy="1841500"/>
          </a:xfrm>
        </p:spPr>
        <p:txBody>
          <a:bodyPr>
            <a:noAutofit/>
          </a:bodyPr>
          <a:lstStyle>
            <a:lvl1pPr marL="0" indent="0">
              <a:buNone/>
              <a:defRPr lang="en-US" sz="13500" b="0" i="0" kern="1200" dirty="0" smtClean="0">
                <a:solidFill>
                  <a:schemeClr val="tx1"/>
                </a:solidFill>
                <a:latin typeface="Times New Roman" panose="02020603050405020304" pitchFamily="18" charset="0"/>
                <a:ea typeface="+mj-ea"/>
                <a:cs typeface="+mj-cs"/>
              </a:defRPr>
            </a:lvl1pPr>
          </a:lstStyle>
          <a:p>
            <a:pPr marL="0" lvl="0" indent="0" algn="ctr" defTabSz="914400" rtl="0" eaLnBrk="1" latinLnBrk="0" hangingPunct="1">
              <a:lnSpc>
                <a:spcPct val="90000"/>
              </a:lnSpc>
              <a:spcBef>
                <a:spcPct val="0"/>
              </a:spcBef>
              <a:buFont typeface="Wingdings" pitchFamily="2" charset="2"/>
              <a:buNone/>
            </a:pPr>
            <a:r>
              <a:rPr lang="en-US" dirty="0"/>
              <a:t>4</a:t>
            </a:r>
          </a:p>
        </p:txBody>
      </p:sp>
      <p:sp>
        <p:nvSpPr>
          <p:cNvPr id="2" name="Text Placeholder 18">
            <a:extLst>
              <a:ext uri="{FF2B5EF4-FFF2-40B4-BE49-F238E27FC236}">
                <a16:creationId xmlns:a16="http://schemas.microsoft.com/office/drawing/2014/main" id="{484D1ADD-7F58-0308-A75B-55AF06E08169}"/>
              </a:ext>
            </a:extLst>
          </p:cNvPr>
          <p:cNvSpPr>
            <a:spLocks noGrp="1"/>
          </p:cNvSpPr>
          <p:nvPr>
            <p:ph type="body" sz="quarter" idx="20" hasCustomPrompt="1"/>
          </p:nvPr>
        </p:nvSpPr>
        <p:spPr>
          <a:xfrm>
            <a:off x="8528018" y="4459883"/>
            <a:ext cx="2292350" cy="469900"/>
          </a:xfrm>
        </p:spPr>
        <p:txBody>
          <a:bodyPr>
            <a:normAutofit/>
          </a:bodyPr>
          <a:lstStyle>
            <a:lvl1pPr marL="0" indent="0" algn="ctr">
              <a:buNone/>
              <a:defRPr sz="2000" b="1" i="0">
                <a:latin typeface="Arial" panose="020B0604020202020204" pitchFamily="34" charset="0"/>
                <a:ea typeface="Source Sans Pro SemiBold" panose="020B0503030403020204" pitchFamily="34" charset="0"/>
                <a:cs typeface="Arial" panose="020B0604020202020204" pitchFamily="34" charset="0"/>
              </a:defRPr>
            </a:lvl1pPr>
          </a:lstStyle>
          <a:p>
            <a:pPr lvl="0"/>
            <a:r>
              <a:rPr lang="en-US" dirty="0"/>
              <a:t>Topic 4  </a:t>
            </a:r>
          </a:p>
        </p:txBody>
      </p:sp>
      <p:sp>
        <p:nvSpPr>
          <p:cNvPr id="4" name="Slide Number Placeholder 3">
            <a:extLst>
              <a:ext uri="{FF2B5EF4-FFF2-40B4-BE49-F238E27FC236}">
                <a16:creationId xmlns:a16="http://schemas.microsoft.com/office/drawing/2014/main" id="{C59A6C86-0C3F-AA68-4A10-1854D4236373}"/>
              </a:ext>
            </a:extLst>
          </p:cNvPr>
          <p:cNvSpPr>
            <a:spLocks noGrp="1"/>
          </p:cNvSpPr>
          <p:nvPr>
            <p:ph type="sldNum" sz="quarter" idx="12"/>
          </p:nvPr>
        </p:nvSpPr>
        <p:spPr/>
        <p:txBody>
          <a:bodyPr/>
          <a:lstStyle/>
          <a:p>
            <a:fld id="{2385DA76-2DD3-144A-9C84-6B8D9531DA2D}" type="slidenum">
              <a:rPr lang="en-US" smtClean="0"/>
              <a:t>‹#›</a:t>
            </a:fld>
            <a:endParaRPr lang="en-US" dirty="0"/>
          </a:p>
        </p:txBody>
      </p:sp>
      <p:cxnSp>
        <p:nvCxnSpPr>
          <p:cNvPr id="9" name="Straight Connector 8">
            <a:extLst>
              <a:ext uri="{FF2B5EF4-FFF2-40B4-BE49-F238E27FC236}">
                <a16:creationId xmlns:a16="http://schemas.microsoft.com/office/drawing/2014/main" id="{CDAA2614-0175-B854-649F-D0914FEF0BFD}"/>
              </a:ext>
              <a:ext uri="{C183D7F6-B498-43B3-948B-1728B52AA6E4}">
                <adec:decorative xmlns:adec="http://schemas.microsoft.com/office/drawing/2017/decorative" val="1"/>
              </a:ext>
            </a:extLst>
          </p:cNvPr>
          <p:cNvCxnSpPr>
            <a:cxnSpLocks/>
          </p:cNvCxnSpPr>
          <p:nvPr userDrawn="1"/>
        </p:nvCxnSpPr>
        <p:spPr>
          <a:xfrm>
            <a:off x="652889" y="1529395"/>
            <a:ext cx="10886222"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7EFF610-8ED7-F438-40E2-B63AFB600B8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872216" y="365760"/>
            <a:ext cx="914400" cy="914400"/>
          </a:xfrm>
          <a:prstGeom prst="rect">
            <a:avLst/>
          </a:prstGeom>
        </p:spPr>
      </p:pic>
    </p:spTree>
    <p:extLst>
      <p:ext uri="{BB962C8B-B14F-4D97-AF65-F5344CB8AC3E}">
        <p14:creationId xmlns:p14="http://schemas.microsoft.com/office/powerpoint/2010/main" val="2367935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view with Imag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A59D036-DF01-E5E1-E0CA-0B168A16AE6A}"/>
              </a:ext>
            </a:extLst>
          </p:cNvPr>
          <p:cNvSpPr>
            <a:spLocks noGrp="1"/>
          </p:cNvSpPr>
          <p:nvPr>
            <p:ph type="title"/>
          </p:nvPr>
        </p:nvSpPr>
        <p:spPr>
          <a:xfrm>
            <a:off x="3962400" y="630889"/>
            <a:ext cx="6890642" cy="632891"/>
          </a:xfrm>
          <a:prstGeom prst="rect">
            <a:avLst/>
          </a:prstGeom>
        </p:spPr>
        <p:txBody>
          <a:bodyPr vert="horz" lIns="91440" tIns="45720" rIns="91440" bIns="45720" rtlCol="0" anchor="ctr">
            <a:normAutofit/>
          </a:bodyPr>
          <a:lstStyle>
            <a:lvl1pPr algn="ctr">
              <a:defRPr lang="en-US" sz="4100" b="1" i="0" kern="1200" dirty="0">
                <a:solidFill>
                  <a:schemeClr val="tx1"/>
                </a:solidFill>
                <a:latin typeface="Arial" panose="020B0604020202020204" pitchFamily="34" charset="0"/>
                <a:ea typeface="+mj-ea"/>
                <a:cs typeface="Arial" panose="020B0604020202020204" pitchFamily="34" charset="0"/>
              </a:defRPr>
            </a:lvl1pPr>
          </a:lstStyle>
          <a:p>
            <a:pPr marL="0" lvl="0" indent="0" algn="l" defTabSz="914400" rtl="0" eaLnBrk="1" latinLnBrk="0" hangingPunct="1">
              <a:lnSpc>
                <a:spcPct val="90000"/>
              </a:lnSpc>
              <a:spcBef>
                <a:spcPts val="1000"/>
              </a:spcBef>
              <a:buFont typeface="Wingdings" pitchFamily="2" charset="2"/>
              <a:buNone/>
            </a:pPr>
            <a:r>
              <a:rPr lang="en-US"/>
              <a:t>Click to edit Master title style</a:t>
            </a:r>
            <a:endParaRPr lang="en-US" dirty="0"/>
          </a:p>
        </p:txBody>
      </p:sp>
      <p:sp>
        <p:nvSpPr>
          <p:cNvPr id="7" name="Picture Placeholder 6">
            <a:extLst>
              <a:ext uri="{FF2B5EF4-FFF2-40B4-BE49-F238E27FC236}">
                <a16:creationId xmlns:a16="http://schemas.microsoft.com/office/drawing/2014/main" id="{5E1F3EBA-BB56-24BC-8D2A-25A46342FA27}"/>
              </a:ext>
            </a:extLst>
          </p:cNvPr>
          <p:cNvSpPr>
            <a:spLocks noGrp="1"/>
          </p:cNvSpPr>
          <p:nvPr>
            <p:ph type="pic" sz="quarter" idx="13" hasCustomPrompt="1"/>
          </p:nvPr>
        </p:nvSpPr>
        <p:spPr>
          <a:xfrm>
            <a:off x="0" y="13841"/>
            <a:ext cx="3750067" cy="6857995"/>
          </a:xfrm>
        </p:spPr>
        <p:txBody>
          <a:bodyPr/>
          <a:lstStyle>
            <a:lvl1pPr marL="0" indent="0">
              <a:buNone/>
              <a:defRPr/>
            </a:lvl1pPr>
          </a:lstStyle>
          <a:p>
            <a:r>
              <a:rPr lang="en-US" dirty="0"/>
              <a:t>Click Icon to Add Image</a:t>
            </a:r>
          </a:p>
        </p:txBody>
      </p:sp>
      <p:sp>
        <p:nvSpPr>
          <p:cNvPr id="22" name="Text Placeholder 18">
            <a:extLst>
              <a:ext uri="{FF2B5EF4-FFF2-40B4-BE49-F238E27FC236}">
                <a16:creationId xmlns:a16="http://schemas.microsoft.com/office/drawing/2014/main" id="{A7FDDA93-62FA-0462-F0EB-4E4C9CB9AAE8}"/>
              </a:ext>
            </a:extLst>
          </p:cNvPr>
          <p:cNvSpPr>
            <a:spLocks noGrp="1"/>
          </p:cNvSpPr>
          <p:nvPr>
            <p:ph type="body" sz="quarter" idx="17" hasCustomPrompt="1"/>
          </p:nvPr>
        </p:nvSpPr>
        <p:spPr>
          <a:xfrm>
            <a:off x="3783520" y="3435953"/>
            <a:ext cx="2345933" cy="1841316"/>
          </a:xfrm>
        </p:spPr>
        <p:txBody>
          <a:bodyPr>
            <a:noAutofit/>
          </a:bodyPr>
          <a:lstStyle>
            <a:lvl1pPr marL="0" indent="0" algn="l">
              <a:buNone/>
              <a:defRPr lang="en-US" sz="13500" b="0" i="0" kern="1200" dirty="0" smtClean="0">
                <a:solidFill>
                  <a:schemeClr val="tx1"/>
                </a:solidFill>
                <a:latin typeface="Times New Roman" panose="02020603050405020304" pitchFamily="18" charset="0"/>
                <a:ea typeface="+mj-ea"/>
                <a:cs typeface="+mj-cs"/>
              </a:defRPr>
            </a:lvl1pPr>
          </a:lstStyle>
          <a:p>
            <a:pPr marL="0" lvl="0" indent="0" algn="ctr" defTabSz="914400" rtl="0" eaLnBrk="1" latinLnBrk="0" hangingPunct="1">
              <a:lnSpc>
                <a:spcPct val="90000"/>
              </a:lnSpc>
              <a:spcBef>
                <a:spcPct val="0"/>
              </a:spcBef>
              <a:buFont typeface="Wingdings" pitchFamily="2" charset="2"/>
              <a:buNone/>
            </a:pPr>
            <a:r>
              <a:rPr lang="en-US" dirty="0"/>
              <a:t>1</a:t>
            </a:r>
          </a:p>
          <a:p>
            <a:pPr marL="0" lvl="0" indent="0" algn="ctr" defTabSz="914400" rtl="0" eaLnBrk="1" latinLnBrk="0" hangingPunct="1">
              <a:lnSpc>
                <a:spcPct val="90000"/>
              </a:lnSpc>
              <a:spcBef>
                <a:spcPct val="0"/>
              </a:spcBef>
              <a:buFont typeface="Wingdings" pitchFamily="2" charset="2"/>
              <a:buNone/>
            </a:pPr>
            <a:endParaRPr lang="en-US" dirty="0"/>
          </a:p>
          <a:p>
            <a:pPr marL="0" lvl="0" indent="0" algn="ctr" defTabSz="914400" rtl="0" eaLnBrk="1" latinLnBrk="0" hangingPunct="1">
              <a:lnSpc>
                <a:spcPct val="90000"/>
              </a:lnSpc>
              <a:spcBef>
                <a:spcPct val="0"/>
              </a:spcBef>
              <a:buFont typeface="Wingdings" pitchFamily="2" charset="2"/>
              <a:buNone/>
            </a:pPr>
            <a:endParaRPr lang="en-US" dirty="0"/>
          </a:p>
          <a:p>
            <a:pPr marL="0" lvl="0" indent="0" algn="ctr" defTabSz="914400" rtl="0" eaLnBrk="1" latinLnBrk="0" hangingPunct="1">
              <a:lnSpc>
                <a:spcPct val="90000"/>
              </a:lnSpc>
              <a:spcBef>
                <a:spcPct val="0"/>
              </a:spcBef>
              <a:buFont typeface="Wingdings" pitchFamily="2" charset="2"/>
              <a:buNone/>
            </a:pPr>
            <a:endParaRPr lang="en-US" dirty="0"/>
          </a:p>
          <a:p>
            <a:pPr marL="0" lvl="0" indent="0" algn="ctr" defTabSz="914400" rtl="0" eaLnBrk="1" latinLnBrk="0" hangingPunct="1">
              <a:lnSpc>
                <a:spcPct val="90000"/>
              </a:lnSpc>
              <a:spcBef>
                <a:spcPct val="0"/>
              </a:spcBef>
              <a:buFont typeface="Wingdings" pitchFamily="2" charset="2"/>
              <a:buNone/>
            </a:pPr>
            <a:endParaRPr lang="en-US" dirty="0"/>
          </a:p>
          <a:p>
            <a:pPr marL="0" lvl="0" indent="0" algn="ctr" defTabSz="914400" rtl="0" eaLnBrk="1" latinLnBrk="0" hangingPunct="1">
              <a:lnSpc>
                <a:spcPct val="90000"/>
              </a:lnSpc>
              <a:spcBef>
                <a:spcPct val="0"/>
              </a:spcBef>
              <a:buFont typeface="Wingdings" pitchFamily="2" charset="2"/>
              <a:buNone/>
            </a:pPr>
            <a:endParaRPr lang="en-US" dirty="0"/>
          </a:p>
        </p:txBody>
      </p:sp>
      <p:sp>
        <p:nvSpPr>
          <p:cNvPr id="19" name="Text Placeholder 18">
            <a:extLst>
              <a:ext uri="{FF2B5EF4-FFF2-40B4-BE49-F238E27FC236}">
                <a16:creationId xmlns:a16="http://schemas.microsoft.com/office/drawing/2014/main" id="{E153B245-FFE5-FB4F-DAB8-DDA247EFA576}"/>
              </a:ext>
            </a:extLst>
          </p:cNvPr>
          <p:cNvSpPr>
            <a:spLocks noGrp="1"/>
          </p:cNvSpPr>
          <p:nvPr>
            <p:ph type="body" sz="quarter" idx="14" hasCustomPrompt="1"/>
          </p:nvPr>
        </p:nvSpPr>
        <p:spPr>
          <a:xfrm>
            <a:off x="3783520" y="5378683"/>
            <a:ext cx="2345932" cy="469900"/>
          </a:xfrm>
        </p:spPr>
        <p:txBody>
          <a:bodyPr>
            <a:normAutofit/>
          </a:bodyPr>
          <a:lstStyle>
            <a:lvl1pPr marL="0" indent="0" algn="ctr">
              <a:buNone/>
              <a:defRPr sz="2000" b="1" i="0">
                <a:latin typeface="Arial" panose="020B0604020202020204" pitchFamily="34" charset="0"/>
                <a:ea typeface="Source Sans Pro SemiBold" panose="020B0503030403020204" pitchFamily="34" charset="0"/>
                <a:cs typeface="Arial" panose="020B0604020202020204" pitchFamily="34" charset="0"/>
              </a:defRPr>
            </a:lvl1pPr>
          </a:lstStyle>
          <a:p>
            <a:pPr lvl="0"/>
            <a:r>
              <a:rPr lang="en-US" dirty="0"/>
              <a:t>Topic 1</a:t>
            </a:r>
          </a:p>
        </p:txBody>
      </p:sp>
      <p:sp>
        <p:nvSpPr>
          <p:cNvPr id="26" name="Text Placeholder 25">
            <a:extLst>
              <a:ext uri="{FF2B5EF4-FFF2-40B4-BE49-F238E27FC236}">
                <a16:creationId xmlns:a16="http://schemas.microsoft.com/office/drawing/2014/main" id="{F397A470-D532-D100-12F4-5ADF34AAD5FF}"/>
              </a:ext>
            </a:extLst>
          </p:cNvPr>
          <p:cNvSpPr>
            <a:spLocks noGrp="1"/>
          </p:cNvSpPr>
          <p:nvPr>
            <p:ph type="body" sz="quarter" idx="18" hasCustomPrompt="1"/>
          </p:nvPr>
        </p:nvSpPr>
        <p:spPr>
          <a:xfrm>
            <a:off x="6388100" y="3440113"/>
            <a:ext cx="2292350" cy="1841500"/>
          </a:xfrm>
        </p:spPr>
        <p:txBody>
          <a:bodyPr>
            <a:noAutofit/>
          </a:bodyPr>
          <a:lstStyle>
            <a:lvl1pPr marL="0" indent="0" algn="ctr" defTabSz="914400" rtl="0" eaLnBrk="1" latinLnBrk="0" hangingPunct="1">
              <a:lnSpc>
                <a:spcPct val="90000"/>
              </a:lnSpc>
              <a:spcBef>
                <a:spcPct val="0"/>
              </a:spcBef>
              <a:buNone/>
              <a:defRPr lang="en-US" sz="13500" b="0" i="0" kern="1200" dirty="0" smtClean="0">
                <a:solidFill>
                  <a:schemeClr val="tx1"/>
                </a:solidFill>
                <a:latin typeface="Times New Roman" panose="02020603050405020304" pitchFamily="18" charset="0"/>
                <a:ea typeface="+mj-ea"/>
                <a:cs typeface="+mj-cs"/>
              </a:defRPr>
            </a:lvl1pPr>
          </a:lstStyle>
          <a:p>
            <a:pPr lvl="0"/>
            <a:r>
              <a:rPr lang="en-US" dirty="0"/>
              <a:t>2</a:t>
            </a:r>
          </a:p>
        </p:txBody>
      </p:sp>
      <p:sp>
        <p:nvSpPr>
          <p:cNvPr id="20" name="Text Placeholder 18">
            <a:extLst>
              <a:ext uri="{FF2B5EF4-FFF2-40B4-BE49-F238E27FC236}">
                <a16:creationId xmlns:a16="http://schemas.microsoft.com/office/drawing/2014/main" id="{58C6202E-22E1-1CAB-8FC0-4B2468C00CAF}"/>
              </a:ext>
            </a:extLst>
          </p:cNvPr>
          <p:cNvSpPr>
            <a:spLocks noGrp="1"/>
          </p:cNvSpPr>
          <p:nvPr>
            <p:ph type="body" sz="quarter" idx="15" hasCustomPrompt="1"/>
          </p:nvPr>
        </p:nvSpPr>
        <p:spPr>
          <a:xfrm>
            <a:off x="6388765" y="5391746"/>
            <a:ext cx="2292350" cy="469900"/>
          </a:xfrm>
        </p:spPr>
        <p:txBody>
          <a:bodyPr>
            <a:normAutofit/>
          </a:bodyPr>
          <a:lstStyle>
            <a:lvl1pPr marL="0" indent="0" algn="ctr">
              <a:buNone/>
              <a:defRPr sz="2000" b="1" i="0">
                <a:latin typeface="Arial" panose="020B0604020202020204" pitchFamily="34" charset="0"/>
                <a:ea typeface="Source Sans Pro SemiBold" panose="020B0503030403020204" pitchFamily="34" charset="0"/>
                <a:cs typeface="Arial" panose="020B0604020202020204" pitchFamily="34" charset="0"/>
              </a:defRPr>
            </a:lvl1pPr>
          </a:lstStyle>
          <a:p>
            <a:pPr lvl="0"/>
            <a:r>
              <a:rPr lang="en-US" dirty="0"/>
              <a:t>Topic 2</a:t>
            </a:r>
          </a:p>
        </p:txBody>
      </p:sp>
      <p:sp>
        <p:nvSpPr>
          <p:cNvPr id="28" name="Text Placeholder 27">
            <a:extLst>
              <a:ext uri="{FF2B5EF4-FFF2-40B4-BE49-F238E27FC236}">
                <a16:creationId xmlns:a16="http://schemas.microsoft.com/office/drawing/2014/main" id="{21524EB3-3433-4EAE-124B-DDDAAE7B4732}"/>
              </a:ext>
            </a:extLst>
          </p:cNvPr>
          <p:cNvSpPr>
            <a:spLocks noGrp="1"/>
          </p:cNvSpPr>
          <p:nvPr>
            <p:ph type="body" sz="quarter" idx="19" hasCustomPrompt="1"/>
          </p:nvPr>
        </p:nvSpPr>
        <p:spPr>
          <a:xfrm>
            <a:off x="8915563" y="3440113"/>
            <a:ext cx="2293390" cy="1841500"/>
          </a:xfrm>
        </p:spPr>
        <p:txBody>
          <a:bodyPr>
            <a:noAutofit/>
          </a:bodyPr>
          <a:lstStyle>
            <a:lvl1pPr marL="0" indent="0">
              <a:buNone/>
              <a:defRPr lang="en-US" sz="13500" b="0" i="0" kern="1200" dirty="0" smtClean="0">
                <a:solidFill>
                  <a:schemeClr val="tx1"/>
                </a:solidFill>
                <a:latin typeface="Times New Roman" panose="02020603050405020304" pitchFamily="18" charset="0"/>
                <a:ea typeface="+mj-ea"/>
                <a:cs typeface="+mj-cs"/>
              </a:defRPr>
            </a:lvl1pPr>
          </a:lstStyle>
          <a:p>
            <a:pPr marL="0" lvl="0" indent="0" algn="ctr" defTabSz="914400" rtl="0" eaLnBrk="1" latinLnBrk="0" hangingPunct="1">
              <a:lnSpc>
                <a:spcPct val="90000"/>
              </a:lnSpc>
              <a:spcBef>
                <a:spcPct val="0"/>
              </a:spcBef>
              <a:buFont typeface="Wingdings" pitchFamily="2" charset="2"/>
              <a:buNone/>
            </a:pPr>
            <a:r>
              <a:rPr lang="en-US" dirty="0"/>
              <a:t>3</a:t>
            </a:r>
          </a:p>
        </p:txBody>
      </p:sp>
      <p:sp>
        <p:nvSpPr>
          <p:cNvPr id="21" name="Text Placeholder 18">
            <a:extLst>
              <a:ext uri="{FF2B5EF4-FFF2-40B4-BE49-F238E27FC236}">
                <a16:creationId xmlns:a16="http://schemas.microsoft.com/office/drawing/2014/main" id="{052D6F14-F4AA-294A-1461-5B105AD3E3E7}"/>
              </a:ext>
            </a:extLst>
          </p:cNvPr>
          <p:cNvSpPr>
            <a:spLocks noGrp="1"/>
          </p:cNvSpPr>
          <p:nvPr>
            <p:ph type="body" sz="quarter" idx="16" hasCustomPrompt="1"/>
          </p:nvPr>
        </p:nvSpPr>
        <p:spPr>
          <a:xfrm>
            <a:off x="8915952" y="5391746"/>
            <a:ext cx="2292350" cy="469900"/>
          </a:xfrm>
        </p:spPr>
        <p:txBody>
          <a:bodyPr>
            <a:normAutofit/>
          </a:bodyPr>
          <a:lstStyle>
            <a:lvl1pPr marL="0" indent="0" algn="ctr">
              <a:buNone/>
              <a:defRPr sz="2000" b="1" i="0">
                <a:latin typeface="Arial" panose="020B0604020202020204" pitchFamily="34" charset="0"/>
                <a:ea typeface="Source Sans Pro SemiBold" panose="020B0503030403020204" pitchFamily="34" charset="0"/>
                <a:cs typeface="Arial" panose="020B0604020202020204" pitchFamily="34" charset="0"/>
              </a:defRPr>
            </a:lvl1pPr>
          </a:lstStyle>
          <a:p>
            <a:pPr lvl="0"/>
            <a:r>
              <a:rPr lang="en-US" dirty="0"/>
              <a:t>Topic 3</a:t>
            </a:r>
          </a:p>
        </p:txBody>
      </p:sp>
      <p:sp>
        <p:nvSpPr>
          <p:cNvPr id="4" name="Slide Number Placeholder 3">
            <a:extLst>
              <a:ext uri="{FF2B5EF4-FFF2-40B4-BE49-F238E27FC236}">
                <a16:creationId xmlns:a16="http://schemas.microsoft.com/office/drawing/2014/main" id="{C59A6C86-0C3F-AA68-4A10-1854D4236373}"/>
              </a:ext>
            </a:extLst>
          </p:cNvPr>
          <p:cNvSpPr>
            <a:spLocks noGrp="1"/>
          </p:cNvSpPr>
          <p:nvPr>
            <p:ph type="sldNum" sz="quarter" idx="12"/>
          </p:nvPr>
        </p:nvSpPr>
        <p:spPr/>
        <p:txBody>
          <a:bodyPr/>
          <a:lstStyle/>
          <a:p>
            <a:fld id="{2385DA76-2DD3-144A-9C84-6B8D9531DA2D}" type="slidenum">
              <a:rPr lang="en-US" smtClean="0"/>
              <a:t>‹#›</a:t>
            </a:fld>
            <a:endParaRPr lang="en-US"/>
          </a:p>
        </p:txBody>
      </p:sp>
      <p:cxnSp>
        <p:nvCxnSpPr>
          <p:cNvPr id="5" name="Straight Connector 4">
            <a:extLst>
              <a:ext uri="{FF2B5EF4-FFF2-40B4-BE49-F238E27FC236}">
                <a16:creationId xmlns:a16="http://schemas.microsoft.com/office/drawing/2014/main" id="{11CA0D37-2D41-BEEA-A57E-F064DB712B74}"/>
              </a:ext>
              <a:ext uri="{C183D7F6-B498-43B3-948B-1728B52AA6E4}">
                <adec:decorative xmlns:adec="http://schemas.microsoft.com/office/drawing/2017/decorative" val="1"/>
              </a:ext>
            </a:extLst>
          </p:cNvPr>
          <p:cNvCxnSpPr>
            <a:cxnSpLocks/>
          </p:cNvCxnSpPr>
          <p:nvPr userDrawn="1"/>
        </p:nvCxnSpPr>
        <p:spPr>
          <a:xfrm>
            <a:off x="3962400" y="1529395"/>
            <a:ext cx="7576711"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7BFE33ED-0554-85BF-B9E3-F725870E57B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869976" y="363132"/>
            <a:ext cx="914400" cy="914400"/>
          </a:xfrm>
          <a:prstGeom prst="rect">
            <a:avLst/>
          </a:prstGeom>
        </p:spPr>
      </p:pic>
    </p:spTree>
    <p:extLst>
      <p:ext uri="{BB962C8B-B14F-4D97-AF65-F5344CB8AC3E}">
        <p14:creationId xmlns:p14="http://schemas.microsoft.com/office/powerpoint/2010/main" val="522457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2" name="Text Placeholder 18">
            <a:extLst>
              <a:ext uri="{FF2B5EF4-FFF2-40B4-BE49-F238E27FC236}">
                <a16:creationId xmlns:a16="http://schemas.microsoft.com/office/drawing/2014/main" id="{A7FDDA93-62FA-0462-F0EB-4E4C9CB9AAE8}"/>
              </a:ext>
            </a:extLst>
          </p:cNvPr>
          <p:cNvSpPr>
            <a:spLocks noGrp="1"/>
          </p:cNvSpPr>
          <p:nvPr>
            <p:ph type="body" sz="quarter" idx="17" hasCustomPrompt="1"/>
          </p:nvPr>
        </p:nvSpPr>
        <p:spPr>
          <a:xfrm>
            <a:off x="3961224" y="1969851"/>
            <a:ext cx="1270782" cy="1841316"/>
          </a:xfrm>
        </p:spPr>
        <p:txBody>
          <a:bodyPr>
            <a:noAutofit/>
          </a:bodyPr>
          <a:lstStyle>
            <a:lvl1pPr marL="0" indent="0" algn="l">
              <a:buNone/>
              <a:defRPr lang="en-US" sz="13500" b="0" i="0" kern="1200" dirty="0" smtClean="0">
                <a:solidFill>
                  <a:schemeClr val="tx1"/>
                </a:solidFill>
                <a:latin typeface="Times New Roman" panose="02020603050405020304" pitchFamily="18" charset="0"/>
                <a:ea typeface="+mj-ea"/>
                <a:cs typeface="+mj-cs"/>
              </a:defRPr>
            </a:lvl1pPr>
          </a:lstStyle>
          <a:p>
            <a:pPr marL="0" lvl="0" indent="0" algn="ctr" defTabSz="914400" rtl="0" eaLnBrk="1" latinLnBrk="0" hangingPunct="1">
              <a:lnSpc>
                <a:spcPct val="90000"/>
              </a:lnSpc>
              <a:spcBef>
                <a:spcPct val="0"/>
              </a:spcBef>
              <a:buFont typeface="Wingdings" pitchFamily="2" charset="2"/>
              <a:buNone/>
            </a:pPr>
            <a:r>
              <a:rPr lang="en-US" dirty="0"/>
              <a:t>1</a:t>
            </a:r>
          </a:p>
        </p:txBody>
      </p:sp>
      <p:sp>
        <p:nvSpPr>
          <p:cNvPr id="8" name="Title Placeholder 1">
            <a:extLst>
              <a:ext uri="{FF2B5EF4-FFF2-40B4-BE49-F238E27FC236}">
                <a16:creationId xmlns:a16="http://schemas.microsoft.com/office/drawing/2014/main" id="{6A59D036-DF01-E5E1-E0CA-0B168A16AE6A}"/>
              </a:ext>
            </a:extLst>
          </p:cNvPr>
          <p:cNvSpPr>
            <a:spLocks noGrp="1"/>
          </p:cNvSpPr>
          <p:nvPr>
            <p:ph type="title"/>
          </p:nvPr>
        </p:nvSpPr>
        <p:spPr>
          <a:xfrm>
            <a:off x="3962400" y="4340128"/>
            <a:ext cx="7391400" cy="632891"/>
          </a:xfrm>
          <a:prstGeom prst="rect">
            <a:avLst/>
          </a:prstGeom>
        </p:spPr>
        <p:txBody>
          <a:bodyPr vert="horz" lIns="91440" tIns="45720" rIns="91440" bIns="45720" rtlCol="0" anchor="ctr">
            <a:normAutofit/>
          </a:bodyPr>
          <a:lstStyle>
            <a:lvl1pPr algn="l">
              <a:defRPr lang="en-US" sz="4100" b="1" i="0" kern="1200" dirty="0">
                <a:solidFill>
                  <a:schemeClr val="tx1"/>
                </a:solidFill>
                <a:latin typeface="Arial" panose="020B0604020202020204" pitchFamily="34" charset="0"/>
                <a:ea typeface="+mj-ea"/>
                <a:cs typeface="Arial" panose="020B0604020202020204" pitchFamily="34" charset="0"/>
              </a:defRPr>
            </a:lvl1pPr>
          </a:lstStyle>
          <a:p>
            <a:pPr marL="0" lvl="0" indent="0" algn="l" defTabSz="914400" rtl="0" eaLnBrk="1" latinLnBrk="0" hangingPunct="1">
              <a:lnSpc>
                <a:spcPct val="90000"/>
              </a:lnSpc>
              <a:spcBef>
                <a:spcPts val="1000"/>
              </a:spcBef>
              <a:buFont typeface="Wingdings" pitchFamily="2" charset="2"/>
              <a:buNone/>
            </a:pPr>
            <a:r>
              <a:rPr lang="en-US"/>
              <a:t>Click to edit Master title style</a:t>
            </a:r>
            <a:endParaRPr lang="en-US" dirty="0"/>
          </a:p>
        </p:txBody>
      </p:sp>
      <p:sp>
        <p:nvSpPr>
          <p:cNvPr id="7" name="Picture Placeholder 6">
            <a:extLst>
              <a:ext uri="{FF2B5EF4-FFF2-40B4-BE49-F238E27FC236}">
                <a16:creationId xmlns:a16="http://schemas.microsoft.com/office/drawing/2014/main" id="{5E1F3EBA-BB56-24BC-8D2A-25A46342FA27}"/>
              </a:ext>
            </a:extLst>
          </p:cNvPr>
          <p:cNvSpPr>
            <a:spLocks noGrp="1"/>
          </p:cNvSpPr>
          <p:nvPr>
            <p:ph type="pic" sz="quarter" idx="13" hasCustomPrompt="1"/>
          </p:nvPr>
        </p:nvSpPr>
        <p:spPr>
          <a:xfrm>
            <a:off x="0" y="0"/>
            <a:ext cx="3750067" cy="6858000"/>
          </a:xfrm>
        </p:spPr>
        <p:txBody>
          <a:bodyPr/>
          <a:lstStyle>
            <a:lvl1pPr marL="0" indent="0">
              <a:buNone/>
              <a:defRPr/>
            </a:lvl1pPr>
          </a:lstStyle>
          <a:p>
            <a:r>
              <a:rPr lang="en-US" dirty="0"/>
              <a:t>Click Icon to Add Image</a:t>
            </a:r>
          </a:p>
        </p:txBody>
      </p:sp>
      <p:sp>
        <p:nvSpPr>
          <p:cNvPr id="4" name="Slide Number Placeholder 3">
            <a:extLst>
              <a:ext uri="{FF2B5EF4-FFF2-40B4-BE49-F238E27FC236}">
                <a16:creationId xmlns:a16="http://schemas.microsoft.com/office/drawing/2014/main" id="{C59A6C86-0C3F-AA68-4A10-1854D4236373}"/>
              </a:ext>
            </a:extLst>
          </p:cNvPr>
          <p:cNvSpPr>
            <a:spLocks noGrp="1"/>
          </p:cNvSpPr>
          <p:nvPr>
            <p:ph type="sldNum" sz="quarter" idx="12"/>
          </p:nvPr>
        </p:nvSpPr>
        <p:spPr/>
        <p:txBody>
          <a:bodyPr/>
          <a:lstStyle/>
          <a:p>
            <a:fld id="{2385DA76-2DD3-144A-9C84-6B8D9531DA2D}" type="slidenum">
              <a:rPr lang="en-US" smtClean="0"/>
              <a:t>‹#›</a:t>
            </a:fld>
            <a:endParaRPr lang="en-US"/>
          </a:p>
        </p:txBody>
      </p:sp>
      <p:cxnSp>
        <p:nvCxnSpPr>
          <p:cNvPr id="5" name="Straight Connector 4">
            <a:extLst>
              <a:ext uri="{FF2B5EF4-FFF2-40B4-BE49-F238E27FC236}">
                <a16:creationId xmlns:a16="http://schemas.microsoft.com/office/drawing/2014/main" id="{11CA0D37-2D41-BEEA-A57E-F064DB712B74}"/>
              </a:ext>
              <a:ext uri="{C183D7F6-B498-43B3-948B-1728B52AA6E4}">
                <adec:decorative xmlns:adec="http://schemas.microsoft.com/office/drawing/2017/decorative" val="1"/>
              </a:ext>
            </a:extLst>
          </p:cNvPr>
          <p:cNvCxnSpPr>
            <a:cxnSpLocks/>
          </p:cNvCxnSpPr>
          <p:nvPr userDrawn="1"/>
        </p:nvCxnSpPr>
        <p:spPr>
          <a:xfrm>
            <a:off x="3961224" y="4075647"/>
            <a:ext cx="7576711"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9154BD33-F7F6-1B26-AB59-7C5ACD2D884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872216" y="365760"/>
            <a:ext cx="914400" cy="914400"/>
          </a:xfrm>
          <a:prstGeom prst="rect">
            <a:avLst/>
          </a:prstGeom>
        </p:spPr>
      </p:pic>
    </p:spTree>
    <p:extLst>
      <p:ext uri="{BB962C8B-B14F-4D97-AF65-F5344CB8AC3E}">
        <p14:creationId xmlns:p14="http://schemas.microsoft.com/office/powerpoint/2010/main" val="46472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CFC601D3-0BA7-6472-675C-37EA35F723E7}"/>
              </a:ext>
            </a:extLst>
          </p:cNvPr>
          <p:cNvSpPr>
            <a:spLocks noGrp="1"/>
          </p:cNvSpPr>
          <p:nvPr>
            <p:ph type="title"/>
          </p:nvPr>
        </p:nvSpPr>
        <p:spPr>
          <a:xfrm>
            <a:off x="838200" y="664684"/>
            <a:ext cx="10014842" cy="599096"/>
          </a:xfrm>
          <a:prstGeom prst="rect">
            <a:avLst/>
          </a:prstGeom>
        </p:spPr>
        <p:txBody>
          <a:bodyPr vert="horz" lIns="91440" tIns="45720" rIns="91440" bIns="45720" rtlCol="0" anchor="ctr">
            <a:normAutofit/>
          </a:bodyPr>
          <a:lstStyle>
            <a:lvl1pPr>
              <a:defRPr>
                <a:solidFill>
                  <a:schemeClr val="tx1"/>
                </a:solidFill>
              </a:defRPr>
            </a:lvl1pPr>
          </a:lstStyle>
          <a:p>
            <a:r>
              <a:rPr lang="en-US"/>
              <a:t>Click to edit Master title style</a:t>
            </a:r>
            <a:endParaRPr lang="en-US" dirty="0"/>
          </a:p>
        </p:txBody>
      </p:sp>
      <p:sp>
        <p:nvSpPr>
          <p:cNvPr id="8" name="Content Placeholder 3">
            <a:extLst>
              <a:ext uri="{FF2B5EF4-FFF2-40B4-BE49-F238E27FC236}">
                <a16:creationId xmlns:a16="http://schemas.microsoft.com/office/drawing/2014/main" id="{C31F75B7-6486-C7B1-E57A-C53107BC0B9A}"/>
              </a:ext>
            </a:extLst>
          </p:cNvPr>
          <p:cNvSpPr>
            <a:spLocks noGrp="1"/>
          </p:cNvSpPr>
          <p:nvPr>
            <p:ph sz="half" idx="2"/>
          </p:nvPr>
        </p:nvSpPr>
        <p:spPr>
          <a:xfrm>
            <a:off x="838200" y="1740980"/>
            <a:ext cx="10515600" cy="4033743"/>
          </a:xfrm>
        </p:spPr>
        <p:txBody>
          <a:bodyPr/>
          <a:lstStyle>
            <a:lvl1pPr>
              <a:buClr>
                <a:schemeClr val="tx1"/>
              </a:buClr>
              <a:defRPr/>
            </a:lvl1pPr>
            <a:lvl2pPr>
              <a:buClr>
                <a:schemeClr val="tx1"/>
              </a:buClr>
              <a:defRPr/>
            </a:lvl2pPr>
            <a:lvl3pPr>
              <a:buClr>
                <a:schemeClr val="tx1"/>
              </a:buClr>
              <a:defRPr/>
            </a:lvl3pPr>
            <a:lvl4pPr>
              <a:buClr>
                <a:schemeClr val="tx1"/>
              </a:buClr>
              <a:defRPr/>
            </a:lvl4pPr>
          </a:lstStyle>
          <a:p>
            <a:pPr lvl="0"/>
            <a:r>
              <a:rPr lang="en-US"/>
              <a:t>Click to edit Master text styles</a:t>
            </a:r>
          </a:p>
          <a:p>
            <a:pPr lvl="1"/>
            <a:r>
              <a:rPr lang="en-US"/>
              <a:t>Second level</a:t>
            </a:r>
          </a:p>
          <a:p>
            <a:pPr lvl="2"/>
            <a:r>
              <a:rPr lang="en-US"/>
              <a:t>Third level</a:t>
            </a:r>
          </a:p>
        </p:txBody>
      </p:sp>
      <p:cxnSp>
        <p:nvCxnSpPr>
          <p:cNvPr id="5" name="Straight Connector 4">
            <a:extLst>
              <a:ext uri="{FF2B5EF4-FFF2-40B4-BE49-F238E27FC236}">
                <a16:creationId xmlns:a16="http://schemas.microsoft.com/office/drawing/2014/main" id="{EB690ECB-CD70-4029-D9E1-7BEBF26D9505}"/>
              </a:ext>
              <a:ext uri="{C183D7F6-B498-43B3-948B-1728B52AA6E4}">
                <adec:decorative xmlns:adec="http://schemas.microsoft.com/office/drawing/2017/decorative" val="1"/>
              </a:ext>
            </a:extLst>
          </p:cNvPr>
          <p:cNvCxnSpPr>
            <a:cxnSpLocks/>
          </p:cNvCxnSpPr>
          <p:nvPr userDrawn="1"/>
        </p:nvCxnSpPr>
        <p:spPr>
          <a:xfrm>
            <a:off x="652889" y="1529395"/>
            <a:ext cx="10886222"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C59A6C86-0C3F-AA68-4A10-1854D4236373}"/>
              </a:ext>
            </a:extLst>
          </p:cNvPr>
          <p:cNvSpPr>
            <a:spLocks noGrp="1"/>
          </p:cNvSpPr>
          <p:nvPr>
            <p:ph type="sldNum" sz="quarter" idx="12"/>
          </p:nvPr>
        </p:nvSpPr>
        <p:spPr/>
        <p:txBody>
          <a:bodyPr/>
          <a:lstStyle/>
          <a:p>
            <a:fld id="{2385DA76-2DD3-144A-9C84-6B8D9531DA2D}" type="slidenum">
              <a:rPr lang="en-US" smtClean="0"/>
              <a:t>‹#›</a:t>
            </a:fld>
            <a:endParaRPr lang="en-US"/>
          </a:p>
        </p:txBody>
      </p:sp>
      <p:pic>
        <p:nvPicPr>
          <p:cNvPr id="7" name="Picture 6">
            <a:extLst>
              <a:ext uri="{FF2B5EF4-FFF2-40B4-BE49-F238E27FC236}">
                <a16:creationId xmlns:a16="http://schemas.microsoft.com/office/drawing/2014/main" id="{9839D61A-BD20-570C-21F8-827CA741AEA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869976" y="365760"/>
            <a:ext cx="914400" cy="914400"/>
          </a:xfrm>
          <a:prstGeom prst="rect">
            <a:avLst/>
          </a:prstGeom>
        </p:spPr>
      </p:pic>
      <p:sp>
        <p:nvSpPr>
          <p:cNvPr id="2" name="Shape 0">
            <a:extLst>
              <a:ext uri="{FF2B5EF4-FFF2-40B4-BE49-F238E27FC236}">
                <a16:creationId xmlns:a16="http://schemas.microsoft.com/office/drawing/2014/main" id="{285AC1EC-E2BA-FE8A-2FFB-81B5182CD88F}"/>
              </a:ext>
            </a:extLst>
          </p:cNvPr>
          <p:cNvSpPr/>
          <p:nvPr userDrawn="1"/>
        </p:nvSpPr>
        <p:spPr>
          <a:xfrm>
            <a:off x="0" y="0"/>
            <a:ext cx="201168" cy="6858000"/>
          </a:xfrm>
          <a:prstGeom prst="rect">
            <a:avLst/>
          </a:prstGeom>
          <a:solidFill>
            <a:srgbClr val="542B5E"/>
          </a:solidFill>
          <a:ln/>
        </p:spPr>
        <p:txBody>
          <a:bodyPr/>
          <a:lstStyle/>
          <a:p>
            <a:endParaRPr lang="en-US"/>
          </a:p>
        </p:txBody>
      </p:sp>
    </p:spTree>
    <p:extLst>
      <p:ext uri="{BB962C8B-B14F-4D97-AF65-F5344CB8AC3E}">
        <p14:creationId xmlns:p14="http://schemas.microsoft.com/office/powerpoint/2010/main" val="3388313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bottom imag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CFC601D3-0BA7-6472-675C-37EA35F723E7}"/>
              </a:ext>
            </a:extLst>
          </p:cNvPr>
          <p:cNvSpPr>
            <a:spLocks noGrp="1"/>
          </p:cNvSpPr>
          <p:nvPr>
            <p:ph type="title"/>
          </p:nvPr>
        </p:nvSpPr>
        <p:spPr>
          <a:xfrm>
            <a:off x="838200" y="664684"/>
            <a:ext cx="10014842" cy="599096"/>
          </a:xfrm>
          <a:prstGeom prst="rect">
            <a:avLst/>
          </a:prstGeom>
        </p:spPr>
        <p:txBody>
          <a:bodyPr vert="horz" lIns="91440" tIns="45720" rIns="91440" bIns="45720" rtlCol="0" anchor="ctr">
            <a:normAutofit/>
          </a:bodyPr>
          <a:lstStyle>
            <a:lvl1pPr>
              <a:defRPr baseline="0">
                <a:solidFill>
                  <a:schemeClr val="tx1"/>
                </a:solidFill>
              </a:defRPr>
            </a:lvl1pPr>
          </a:lstStyle>
          <a:p>
            <a:r>
              <a:rPr lang="en-US"/>
              <a:t>Click to edit Master title style</a:t>
            </a:r>
            <a:endParaRPr lang="en-US" dirty="0"/>
          </a:p>
        </p:txBody>
      </p:sp>
      <p:sp>
        <p:nvSpPr>
          <p:cNvPr id="8" name="Content Placeholder 3">
            <a:extLst>
              <a:ext uri="{FF2B5EF4-FFF2-40B4-BE49-F238E27FC236}">
                <a16:creationId xmlns:a16="http://schemas.microsoft.com/office/drawing/2014/main" id="{C31F75B7-6486-C7B1-E57A-C53107BC0B9A}"/>
              </a:ext>
            </a:extLst>
          </p:cNvPr>
          <p:cNvSpPr>
            <a:spLocks noGrp="1"/>
          </p:cNvSpPr>
          <p:nvPr>
            <p:ph sz="half" idx="2"/>
          </p:nvPr>
        </p:nvSpPr>
        <p:spPr>
          <a:xfrm>
            <a:off x="838200" y="1740981"/>
            <a:ext cx="10515600" cy="1918208"/>
          </a:xfrm>
        </p:spPr>
        <p:txBody>
          <a:bodyPr>
            <a:normAutofit/>
          </a:bodyPr>
          <a:lstStyle>
            <a:lvl1pPr>
              <a:buClr>
                <a:schemeClr val="tx1"/>
              </a:buClr>
              <a:defRPr sz="2400" baseline="0"/>
            </a:lvl1pPr>
            <a:lvl2pPr>
              <a:buClr>
                <a:schemeClr val="tx1"/>
              </a:buClr>
              <a:defRPr sz="2000" baseline="0"/>
            </a:lvl2pPr>
          </a:lstStyle>
          <a:p>
            <a:pPr lvl="0"/>
            <a:r>
              <a:rPr lang="en-US"/>
              <a:t>Click to edit Master text styles</a:t>
            </a:r>
          </a:p>
          <a:p>
            <a:pPr lvl="1"/>
            <a:r>
              <a:rPr lang="en-US"/>
              <a:t>Second level</a:t>
            </a:r>
          </a:p>
        </p:txBody>
      </p:sp>
      <p:sp>
        <p:nvSpPr>
          <p:cNvPr id="7" name="Picture Placeholder 6">
            <a:extLst>
              <a:ext uri="{FF2B5EF4-FFF2-40B4-BE49-F238E27FC236}">
                <a16:creationId xmlns:a16="http://schemas.microsoft.com/office/drawing/2014/main" id="{E1BAC4EE-6D95-76BD-09BB-2C9BA247B1F2}"/>
              </a:ext>
            </a:extLst>
          </p:cNvPr>
          <p:cNvSpPr>
            <a:spLocks noGrp="1"/>
          </p:cNvSpPr>
          <p:nvPr>
            <p:ph type="pic" sz="quarter" idx="13"/>
          </p:nvPr>
        </p:nvSpPr>
        <p:spPr>
          <a:xfrm>
            <a:off x="0" y="3812647"/>
            <a:ext cx="12192000" cy="3062287"/>
          </a:xfrm>
        </p:spPr>
        <p:txBody>
          <a:bodyPr/>
          <a:lstStyle/>
          <a:p>
            <a:r>
              <a:rPr lang="en-US"/>
              <a:t>Click icon to add picture</a:t>
            </a:r>
            <a:endParaRPr lang="en-US" dirty="0"/>
          </a:p>
        </p:txBody>
      </p:sp>
      <p:sp>
        <p:nvSpPr>
          <p:cNvPr id="4" name="Slide Number Placeholder 3">
            <a:extLst>
              <a:ext uri="{FF2B5EF4-FFF2-40B4-BE49-F238E27FC236}">
                <a16:creationId xmlns:a16="http://schemas.microsoft.com/office/drawing/2014/main" id="{C59A6C86-0C3F-AA68-4A10-1854D4236373}"/>
              </a:ext>
            </a:extLst>
          </p:cNvPr>
          <p:cNvSpPr>
            <a:spLocks noGrp="1"/>
          </p:cNvSpPr>
          <p:nvPr>
            <p:ph type="sldNum" sz="quarter" idx="12"/>
          </p:nvPr>
        </p:nvSpPr>
        <p:spPr/>
        <p:txBody>
          <a:bodyPr/>
          <a:lstStyle/>
          <a:p>
            <a:fld id="{2385DA76-2DD3-144A-9C84-6B8D9531DA2D}" type="slidenum">
              <a:rPr lang="en-US" smtClean="0"/>
              <a:t>‹#›</a:t>
            </a:fld>
            <a:endParaRPr lang="en-US"/>
          </a:p>
        </p:txBody>
      </p:sp>
      <p:cxnSp>
        <p:nvCxnSpPr>
          <p:cNvPr id="5" name="Straight Connector 4">
            <a:extLst>
              <a:ext uri="{FF2B5EF4-FFF2-40B4-BE49-F238E27FC236}">
                <a16:creationId xmlns:a16="http://schemas.microsoft.com/office/drawing/2014/main" id="{EBC09994-9507-EB2C-3DCE-EA721207F323}"/>
              </a:ext>
              <a:ext uri="{C183D7F6-B498-43B3-948B-1728B52AA6E4}">
                <adec:decorative xmlns:adec="http://schemas.microsoft.com/office/drawing/2017/decorative" val="1"/>
              </a:ext>
            </a:extLst>
          </p:cNvPr>
          <p:cNvCxnSpPr>
            <a:cxnSpLocks/>
          </p:cNvCxnSpPr>
          <p:nvPr userDrawn="1"/>
        </p:nvCxnSpPr>
        <p:spPr>
          <a:xfrm>
            <a:off x="652889" y="1529395"/>
            <a:ext cx="10886222"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3BB55E2F-F417-9BD7-C78B-7043F6D8964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872216" y="365760"/>
            <a:ext cx="914400" cy="914400"/>
          </a:xfrm>
          <a:prstGeom prst="rect">
            <a:avLst/>
          </a:prstGeom>
        </p:spPr>
      </p:pic>
    </p:spTree>
    <p:extLst>
      <p:ext uri="{BB962C8B-B14F-4D97-AF65-F5344CB8AC3E}">
        <p14:creationId xmlns:p14="http://schemas.microsoft.com/office/powerpoint/2010/main" val="31290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headings and 2 Columns">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3D0820B7-9F68-ED9C-8699-47DF87E82731}"/>
              </a:ext>
            </a:extLst>
          </p:cNvPr>
          <p:cNvSpPr>
            <a:spLocks noGrp="1"/>
          </p:cNvSpPr>
          <p:nvPr>
            <p:ph type="title"/>
          </p:nvPr>
        </p:nvSpPr>
        <p:spPr>
          <a:xfrm>
            <a:off x="838200" y="664684"/>
            <a:ext cx="10014842" cy="599096"/>
          </a:xfrm>
          <a:prstGeom prst="rect">
            <a:avLst/>
          </a:prstGeom>
        </p:spPr>
        <p:txBody>
          <a:bodyPr vert="horz" lIns="91440" tIns="45720" rIns="91440" bIns="45720" rtlCol="0" anchor="ctr">
            <a:normAutofit/>
          </a:bodyPr>
          <a:lstStyle>
            <a:lvl1pPr>
              <a:defRPr>
                <a:solidFill>
                  <a:schemeClr val="tx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E37A9CC-D5F0-9DC0-F6FA-3977F73FB706}"/>
              </a:ext>
            </a:extLst>
          </p:cNvPr>
          <p:cNvSpPr>
            <a:spLocks noGrp="1"/>
          </p:cNvSpPr>
          <p:nvPr>
            <p:ph type="body" idx="1"/>
          </p:nvPr>
        </p:nvSpPr>
        <p:spPr>
          <a:xfrm>
            <a:off x="839788" y="1681163"/>
            <a:ext cx="5157787" cy="499326"/>
          </a:xfrm>
        </p:spPr>
        <p:txBody>
          <a:bodyPr anchor="b"/>
          <a:lstStyle>
            <a:lvl1pPr marL="0" indent="0">
              <a:buNone/>
              <a:defRPr sz="2400" b="0" i="0">
                <a:solidFill>
                  <a:schemeClr val="tx1"/>
                </a:solidFill>
                <a:latin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E01C93-AB1B-A712-278A-DEBFCF82C327}"/>
              </a:ext>
            </a:extLst>
          </p:cNvPr>
          <p:cNvSpPr>
            <a:spLocks noGrp="1"/>
          </p:cNvSpPr>
          <p:nvPr>
            <p:ph sz="half" idx="2"/>
          </p:nvPr>
        </p:nvSpPr>
        <p:spPr>
          <a:xfrm>
            <a:off x="839788" y="2505075"/>
            <a:ext cx="5157787" cy="3684588"/>
          </a:xfrm>
        </p:spPr>
        <p:txBody>
          <a:bodyPr>
            <a:normAutofit/>
          </a:bodyPr>
          <a:lstStyle>
            <a:lvl1pPr>
              <a:buClr>
                <a:schemeClr val="tx1"/>
              </a:buClr>
              <a:defRPr sz="2400" baseline="0"/>
            </a:lvl1pPr>
            <a:lvl2pPr>
              <a:buClr>
                <a:schemeClr val="tx1"/>
              </a:buClr>
              <a:defRPr sz="2000" baseline="0"/>
            </a:lvl2pPr>
            <a:lvl3pPr>
              <a:buClr>
                <a:schemeClr val="tx1"/>
              </a:buClr>
              <a:buNone/>
              <a:defRPr sz="1600"/>
            </a:lvl3pPr>
            <a:lvl4pPr>
              <a:defRPr sz="1400"/>
            </a:lvl4pPr>
            <a:lvl5pPr>
              <a:defRPr sz="1400"/>
            </a:lvl5pPr>
          </a:lstStyle>
          <a:p>
            <a:pPr lvl="0"/>
            <a:r>
              <a:rPr lang="en-US"/>
              <a:t>Click to edit Master text styles</a:t>
            </a:r>
          </a:p>
          <a:p>
            <a:pPr lvl="1"/>
            <a:r>
              <a:rPr lang="en-US"/>
              <a:t>Second level</a:t>
            </a:r>
          </a:p>
        </p:txBody>
      </p:sp>
      <p:sp>
        <p:nvSpPr>
          <p:cNvPr id="5" name="Text Placeholder 4">
            <a:extLst>
              <a:ext uri="{FF2B5EF4-FFF2-40B4-BE49-F238E27FC236}">
                <a16:creationId xmlns:a16="http://schemas.microsoft.com/office/drawing/2014/main" id="{B72B5F54-5BFF-2C81-F5CB-2B03AB0AD38F}"/>
              </a:ext>
            </a:extLst>
          </p:cNvPr>
          <p:cNvSpPr>
            <a:spLocks noGrp="1"/>
          </p:cNvSpPr>
          <p:nvPr>
            <p:ph type="body" sz="quarter" idx="3"/>
          </p:nvPr>
        </p:nvSpPr>
        <p:spPr>
          <a:xfrm>
            <a:off x="6172200" y="1681163"/>
            <a:ext cx="5183188" cy="499326"/>
          </a:xfrm>
        </p:spPr>
        <p:txBody>
          <a:bodyPr anchor="b">
            <a:normAutofit/>
          </a:bodyPr>
          <a:lstStyle>
            <a:lvl1pPr marL="0" indent="0">
              <a:buNone/>
              <a:defRPr lang="en-US" sz="2400" b="0" i="0" kern="1200" dirty="0" smtClean="0">
                <a:solidFill>
                  <a:schemeClr val="tx1"/>
                </a:solidFill>
                <a:latin typeface="Times New Roman" panose="02020603050405020304" pitchFamily="18" charset="0"/>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BF0C02E-6E37-E67C-1034-A9C78ED43A00}"/>
              </a:ext>
            </a:extLst>
          </p:cNvPr>
          <p:cNvSpPr>
            <a:spLocks noGrp="1"/>
          </p:cNvSpPr>
          <p:nvPr>
            <p:ph sz="quarter" idx="4"/>
          </p:nvPr>
        </p:nvSpPr>
        <p:spPr>
          <a:xfrm>
            <a:off x="6172200" y="2505075"/>
            <a:ext cx="5183188" cy="3684588"/>
          </a:xfrm>
        </p:spPr>
        <p:txBody>
          <a:bodyPr>
            <a:normAutofit/>
          </a:bodyPr>
          <a:lstStyle>
            <a:lvl1pPr>
              <a:buClr>
                <a:schemeClr val="tx1"/>
              </a:buClr>
              <a:defRPr sz="2400" baseline="0"/>
            </a:lvl1pPr>
            <a:lvl2pPr>
              <a:buClr>
                <a:schemeClr val="tx1"/>
              </a:buClr>
              <a:defRPr sz="2000" baseline="0"/>
            </a:lvl2pPr>
            <a:lvl3pPr>
              <a:buClr>
                <a:schemeClr val="tx1"/>
              </a:buClr>
              <a:defRPr sz="1600"/>
            </a:lvl3pPr>
            <a:lvl4pPr>
              <a:defRPr sz="1400"/>
            </a:lvl4pPr>
            <a:lvl5pPr>
              <a:defRPr sz="1400"/>
            </a:lvl5pPr>
          </a:lstStyle>
          <a:p>
            <a:pPr lvl="0"/>
            <a:r>
              <a:rPr lang="en-US"/>
              <a:t>Click to edit Master text styles</a:t>
            </a:r>
          </a:p>
          <a:p>
            <a:pPr lvl="1"/>
            <a:r>
              <a:rPr lang="en-US"/>
              <a:t>Second level</a:t>
            </a:r>
          </a:p>
        </p:txBody>
      </p:sp>
      <p:cxnSp>
        <p:nvCxnSpPr>
          <p:cNvPr id="7" name="Straight Connector 6">
            <a:extLst>
              <a:ext uri="{FF2B5EF4-FFF2-40B4-BE49-F238E27FC236}">
                <a16:creationId xmlns:a16="http://schemas.microsoft.com/office/drawing/2014/main" id="{16294AAB-710F-ADB2-534D-74E6313218FA}"/>
              </a:ext>
              <a:ext uri="{C183D7F6-B498-43B3-948B-1728B52AA6E4}">
                <adec:decorative xmlns:adec="http://schemas.microsoft.com/office/drawing/2017/decorative" val="1"/>
              </a:ext>
            </a:extLst>
          </p:cNvPr>
          <p:cNvCxnSpPr>
            <a:cxnSpLocks/>
          </p:cNvCxnSpPr>
          <p:nvPr userDrawn="1"/>
        </p:nvCxnSpPr>
        <p:spPr>
          <a:xfrm>
            <a:off x="652889" y="1529395"/>
            <a:ext cx="10886222"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a:extLst>
              <a:ext uri="{FF2B5EF4-FFF2-40B4-BE49-F238E27FC236}">
                <a16:creationId xmlns:a16="http://schemas.microsoft.com/office/drawing/2014/main" id="{49602A79-EE87-FB46-B3D4-392DDD824E7B}"/>
              </a:ext>
            </a:extLst>
          </p:cNvPr>
          <p:cNvSpPr>
            <a:spLocks noGrp="1"/>
          </p:cNvSpPr>
          <p:nvPr>
            <p:ph type="sldNum" sz="quarter" idx="12"/>
          </p:nvPr>
        </p:nvSpPr>
        <p:spPr/>
        <p:txBody>
          <a:bodyPr/>
          <a:lstStyle/>
          <a:p>
            <a:fld id="{2385DA76-2DD3-144A-9C84-6B8D9531DA2D}" type="slidenum">
              <a:rPr lang="en-US" smtClean="0"/>
              <a:t>‹#›</a:t>
            </a:fld>
            <a:endParaRPr lang="en-US"/>
          </a:p>
        </p:txBody>
      </p:sp>
      <p:pic>
        <p:nvPicPr>
          <p:cNvPr id="10" name="Picture 9">
            <a:extLst>
              <a:ext uri="{FF2B5EF4-FFF2-40B4-BE49-F238E27FC236}">
                <a16:creationId xmlns:a16="http://schemas.microsoft.com/office/drawing/2014/main" id="{541CE6A1-4E22-1E9F-39E4-28F940D9F5B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871199" y="365760"/>
            <a:ext cx="914400" cy="914400"/>
          </a:xfrm>
          <a:prstGeom prst="rect">
            <a:avLst/>
          </a:prstGeom>
        </p:spPr>
      </p:pic>
      <p:sp>
        <p:nvSpPr>
          <p:cNvPr id="2" name="Shape 0">
            <a:extLst>
              <a:ext uri="{FF2B5EF4-FFF2-40B4-BE49-F238E27FC236}">
                <a16:creationId xmlns:a16="http://schemas.microsoft.com/office/drawing/2014/main" id="{A1A34AD5-DBD3-FF47-2CD7-783F3C25E977}"/>
              </a:ext>
            </a:extLst>
          </p:cNvPr>
          <p:cNvSpPr/>
          <p:nvPr userDrawn="1"/>
        </p:nvSpPr>
        <p:spPr>
          <a:xfrm>
            <a:off x="0" y="0"/>
            <a:ext cx="201168" cy="6858000"/>
          </a:xfrm>
          <a:prstGeom prst="rect">
            <a:avLst/>
          </a:prstGeom>
          <a:solidFill>
            <a:srgbClr val="542B5E"/>
          </a:solidFill>
          <a:ln/>
        </p:spPr>
        <p:txBody>
          <a:bodyPr/>
          <a:lstStyle/>
          <a:p>
            <a:endParaRPr lang="en-US"/>
          </a:p>
        </p:txBody>
      </p:sp>
    </p:spTree>
    <p:extLst>
      <p:ext uri="{BB962C8B-B14F-4D97-AF65-F5344CB8AC3E}">
        <p14:creationId xmlns:p14="http://schemas.microsoft.com/office/powerpoint/2010/main" val="856030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3D0820B7-9F68-ED9C-8699-47DF87E82731}"/>
              </a:ext>
            </a:extLst>
          </p:cNvPr>
          <p:cNvSpPr>
            <a:spLocks noGrp="1"/>
          </p:cNvSpPr>
          <p:nvPr>
            <p:ph type="title"/>
          </p:nvPr>
        </p:nvSpPr>
        <p:spPr>
          <a:xfrm>
            <a:off x="838200" y="664684"/>
            <a:ext cx="10014842" cy="599096"/>
          </a:xfrm>
          <a:prstGeom prst="rect">
            <a:avLst/>
          </a:prstGeom>
        </p:spPr>
        <p:txBody>
          <a:bodyPr vert="horz" lIns="91440" tIns="45720" rIns="91440" bIns="45720" rtlCol="0" anchor="ctr">
            <a:normAutofit/>
          </a:bodyPr>
          <a:lstStyle>
            <a:lvl1pPr>
              <a:defRPr>
                <a:solidFill>
                  <a:schemeClr val="tx1"/>
                </a:solidFill>
              </a:defRPr>
            </a:lvl1pPr>
          </a:lstStyle>
          <a:p>
            <a:r>
              <a:rPr lang="en-US"/>
              <a:t>Click to edit Master title style</a:t>
            </a:r>
            <a:endParaRPr lang="en-US" dirty="0"/>
          </a:p>
        </p:txBody>
      </p:sp>
      <p:sp>
        <p:nvSpPr>
          <p:cNvPr id="3" name="Content Placeholder 3">
            <a:extLst>
              <a:ext uri="{FF2B5EF4-FFF2-40B4-BE49-F238E27FC236}">
                <a16:creationId xmlns:a16="http://schemas.microsoft.com/office/drawing/2014/main" id="{7ACE78D9-A165-7D43-2B39-962B735A80FF}"/>
              </a:ext>
            </a:extLst>
          </p:cNvPr>
          <p:cNvSpPr>
            <a:spLocks noGrp="1"/>
          </p:cNvSpPr>
          <p:nvPr>
            <p:ph sz="half" idx="2"/>
          </p:nvPr>
        </p:nvSpPr>
        <p:spPr>
          <a:xfrm>
            <a:off x="838200" y="1740980"/>
            <a:ext cx="10515600" cy="4033743"/>
          </a:xfrm>
        </p:spPr>
        <p:txBody>
          <a:bodyPr>
            <a:normAutofit/>
          </a:bodyPr>
          <a:lstStyle>
            <a:lvl1pPr>
              <a:buClr>
                <a:schemeClr val="tx1"/>
              </a:buClr>
              <a:defRPr sz="2400" baseline="0"/>
            </a:lvl1pPr>
            <a:lvl2pPr>
              <a:buClr>
                <a:schemeClr val="tx1"/>
              </a:buClr>
              <a:defRPr sz="2000" baseline="0"/>
            </a:lvl2pPr>
            <a:lvl3pPr>
              <a:buClr>
                <a:schemeClr val="tx1"/>
              </a:buClr>
              <a:defRPr sz="1800" baseline="0"/>
            </a:lvl3pPr>
            <a:lvl4pPr>
              <a:defRPr sz="1400"/>
            </a:lvl4pPr>
            <a:lvl5pPr>
              <a:defRPr sz="1400"/>
            </a:lvl5pPr>
          </a:lstStyle>
          <a:p>
            <a:pPr lvl="0"/>
            <a:r>
              <a:rPr lang="en-US"/>
              <a:t>Click to edit Master text styles</a:t>
            </a:r>
          </a:p>
          <a:p>
            <a:pPr lvl="1"/>
            <a:r>
              <a:rPr lang="en-US"/>
              <a:t>Second level</a:t>
            </a:r>
          </a:p>
          <a:p>
            <a:pPr lvl="2"/>
            <a:r>
              <a:rPr lang="en-US"/>
              <a:t>Third level</a:t>
            </a:r>
          </a:p>
        </p:txBody>
      </p:sp>
      <p:cxnSp>
        <p:nvCxnSpPr>
          <p:cNvPr id="5" name="Straight Connector 4">
            <a:extLst>
              <a:ext uri="{FF2B5EF4-FFF2-40B4-BE49-F238E27FC236}">
                <a16:creationId xmlns:a16="http://schemas.microsoft.com/office/drawing/2014/main" id="{AA6E375C-D3DB-5281-37CD-B0B36002FD9B}"/>
              </a:ext>
              <a:ext uri="{C183D7F6-B498-43B3-948B-1728B52AA6E4}">
                <adec:decorative xmlns:adec="http://schemas.microsoft.com/office/drawing/2017/decorative" val="1"/>
              </a:ext>
            </a:extLst>
          </p:cNvPr>
          <p:cNvCxnSpPr>
            <a:cxnSpLocks/>
          </p:cNvCxnSpPr>
          <p:nvPr userDrawn="1"/>
        </p:nvCxnSpPr>
        <p:spPr>
          <a:xfrm>
            <a:off x="652889" y="1529395"/>
            <a:ext cx="10886222"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a:extLst>
              <a:ext uri="{FF2B5EF4-FFF2-40B4-BE49-F238E27FC236}">
                <a16:creationId xmlns:a16="http://schemas.microsoft.com/office/drawing/2014/main" id="{49602A79-EE87-FB46-B3D4-392DDD824E7B}"/>
              </a:ext>
            </a:extLst>
          </p:cNvPr>
          <p:cNvSpPr>
            <a:spLocks noGrp="1"/>
          </p:cNvSpPr>
          <p:nvPr>
            <p:ph type="sldNum" sz="quarter" idx="12"/>
          </p:nvPr>
        </p:nvSpPr>
        <p:spPr/>
        <p:txBody>
          <a:bodyPr/>
          <a:lstStyle/>
          <a:p>
            <a:fld id="{2385DA76-2DD3-144A-9C84-6B8D9531DA2D}" type="slidenum">
              <a:rPr lang="en-US" smtClean="0"/>
              <a:t>‹#›</a:t>
            </a:fld>
            <a:endParaRPr lang="en-US"/>
          </a:p>
        </p:txBody>
      </p:sp>
      <p:pic>
        <p:nvPicPr>
          <p:cNvPr id="6" name="Picture 5">
            <a:extLst>
              <a:ext uri="{FF2B5EF4-FFF2-40B4-BE49-F238E27FC236}">
                <a16:creationId xmlns:a16="http://schemas.microsoft.com/office/drawing/2014/main" id="{760C961D-5E99-7643-CF11-0B8AFAF3CD5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869976" y="365760"/>
            <a:ext cx="914400" cy="914400"/>
          </a:xfrm>
          <a:prstGeom prst="rect">
            <a:avLst/>
          </a:prstGeom>
        </p:spPr>
      </p:pic>
      <p:sp>
        <p:nvSpPr>
          <p:cNvPr id="2" name="Shape 0">
            <a:extLst>
              <a:ext uri="{FF2B5EF4-FFF2-40B4-BE49-F238E27FC236}">
                <a16:creationId xmlns:a16="http://schemas.microsoft.com/office/drawing/2014/main" id="{46D264C8-1994-2829-816C-FAE3DD313A93}"/>
              </a:ext>
            </a:extLst>
          </p:cNvPr>
          <p:cNvSpPr/>
          <p:nvPr userDrawn="1"/>
        </p:nvSpPr>
        <p:spPr>
          <a:xfrm>
            <a:off x="0" y="0"/>
            <a:ext cx="201168" cy="6858000"/>
          </a:xfrm>
          <a:prstGeom prst="rect">
            <a:avLst/>
          </a:prstGeom>
          <a:solidFill>
            <a:srgbClr val="542B5E"/>
          </a:solidFill>
          <a:ln/>
        </p:spPr>
        <p:txBody>
          <a:bodyPr/>
          <a:lstStyle/>
          <a:p>
            <a:endParaRPr lang="en-US"/>
          </a:p>
        </p:txBody>
      </p:sp>
    </p:spTree>
    <p:extLst>
      <p:ext uri="{BB962C8B-B14F-4D97-AF65-F5344CB8AC3E}">
        <p14:creationId xmlns:p14="http://schemas.microsoft.com/office/powerpoint/2010/main" val="3920705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3D0820B7-9F68-ED9C-8699-47DF87E82731}"/>
              </a:ext>
            </a:extLst>
          </p:cNvPr>
          <p:cNvSpPr>
            <a:spLocks noGrp="1"/>
          </p:cNvSpPr>
          <p:nvPr>
            <p:ph type="title"/>
          </p:nvPr>
        </p:nvSpPr>
        <p:spPr>
          <a:xfrm>
            <a:off x="838200" y="664684"/>
            <a:ext cx="10014842" cy="599096"/>
          </a:xfrm>
          <a:prstGeom prst="rect">
            <a:avLst/>
          </a:prstGeom>
        </p:spPr>
        <p:txBody>
          <a:bodyPr vert="horz" lIns="91440" tIns="45720" rIns="91440" bIns="45720" rtlCol="0" anchor="ctr">
            <a:normAutofit/>
          </a:bodyPr>
          <a:lstStyle>
            <a:lvl1pPr>
              <a:defRPr>
                <a:solidFill>
                  <a:schemeClr val="tx1"/>
                </a:solidFill>
              </a:defRPr>
            </a:lvl1pPr>
          </a:lstStyle>
          <a:p>
            <a:r>
              <a:rPr lang="en-US"/>
              <a:t>Click to edit Master title style</a:t>
            </a:r>
            <a:endParaRPr lang="en-US" dirty="0"/>
          </a:p>
        </p:txBody>
      </p:sp>
      <p:sp>
        <p:nvSpPr>
          <p:cNvPr id="17" name="Oval 16">
            <a:extLst>
              <a:ext uri="{FF2B5EF4-FFF2-40B4-BE49-F238E27FC236}">
                <a16:creationId xmlns:a16="http://schemas.microsoft.com/office/drawing/2014/main" id="{1EE3AD37-BD56-155C-4E92-8552CE45EBE7}"/>
              </a:ext>
            </a:extLst>
          </p:cNvPr>
          <p:cNvSpPr/>
          <p:nvPr userDrawn="1"/>
        </p:nvSpPr>
        <p:spPr>
          <a:xfrm>
            <a:off x="838200" y="2588634"/>
            <a:ext cx="341522" cy="341522"/>
          </a:xfrm>
          <a:prstGeom prst="ellipse">
            <a:avLst/>
          </a:prstGeom>
          <a:solidFill>
            <a:schemeClr val="accent6"/>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Times New Roman" panose="02020603050405020304" pitchFamily="18" charset="0"/>
            </a:endParaRPr>
          </a:p>
        </p:txBody>
      </p:sp>
      <p:sp>
        <p:nvSpPr>
          <p:cNvPr id="18" name="Oval 17">
            <a:extLst>
              <a:ext uri="{FF2B5EF4-FFF2-40B4-BE49-F238E27FC236}">
                <a16:creationId xmlns:a16="http://schemas.microsoft.com/office/drawing/2014/main" id="{14D5AA1D-CE2F-5558-245F-3F1C03B3B28A}"/>
              </a:ext>
            </a:extLst>
          </p:cNvPr>
          <p:cNvSpPr/>
          <p:nvPr userDrawn="1"/>
        </p:nvSpPr>
        <p:spPr>
          <a:xfrm>
            <a:off x="3106947" y="2574497"/>
            <a:ext cx="341522" cy="341522"/>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Times New Roman" panose="02020603050405020304" pitchFamily="18" charset="0"/>
            </a:endParaRPr>
          </a:p>
        </p:txBody>
      </p:sp>
      <p:sp>
        <p:nvSpPr>
          <p:cNvPr id="19" name="Oval 18">
            <a:extLst>
              <a:ext uri="{FF2B5EF4-FFF2-40B4-BE49-F238E27FC236}">
                <a16:creationId xmlns:a16="http://schemas.microsoft.com/office/drawing/2014/main" id="{AF66F6DE-CA40-6914-2F07-867ECFEE7D9A}"/>
              </a:ext>
            </a:extLst>
          </p:cNvPr>
          <p:cNvSpPr/>
          <p:nvPr userDrawn="1"/>
        </p:nvSpPr>
        <p:spPr>
          <a:xfrm>
            <a:off x="5401574" y="2574497"/>
            <a:ext cx="341522" cy="341522"/>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Times New Roman" panose="02020603050405020304" pitchFamily="18" charset="0"/>
            </a:endParaRPr>
          </a:p>
        </p:txBody>
      </p:sp>
      <p:sp>
        <p:nvSpPr>
          <p:cNvPr id="20" name="Oval 19">
            <a:extLst>
              <a:ext uri="{FF2B5EF4-FFF2-40B4-BE49-F238E27FC236}">
                <a16:creationId xmlns:a16="http://schemas.microsoft.com/office/drawing/2014/main" id="{CC65960C-E050-D410-2DA2-25B7898B898C}"/>
              </a:ext>
            </a:extLst>
          </p:cNvPr>
          <p:cNvSpPr/>
          <p:nvPr userDrawn="1"/>
        </p:nvSpPr>
        <p:spPr>
          <a:xfrm>
            <a:off x="7670321" y="2583123"/>
            <a:ext cx="341522" cy="341522"/>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Times New Roman" panose="02020603050405020304" pitchFamily="18" charset="0"/>
            </a:endParaRPr>
          </a:p>
        </p:txBody>
      </p:sp>
      <p:cxnSp>
        <p:nvCxnSpPr>
          <p:cNvPr id="22" name="Straight Connector 21">
            <a:extLst>
              <a:ext uri="{FF2B5EF4-FFF2-40B4-BE49-F238E27FC236}">
                <a16:creationId xmlns:a16="http://schemas.microsoft.com/office/drawing/2014/main" id="{4ECCA00D-4612-8333-644C-E649C90A2F2C}"/>
              </a:ext>
            </a:extLst>
          </p:cNvPr>
          <p:cNvCxnSpPr>
            <a:cxnSpLocks/>
          </p:cNvCxnSpPr>
          <p:nvPr userDrawn="1"/>
        </p:nvCxnSpPr>
        <p:spPr>
          <a:xfrm>
            <a:off x="1005367" y="2753884"/>
            <a:ext cx="6835715"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07375C42-1321-F93A-90B0-48A69D1400FA}"/>
              </a:ext>
            </a:extLst>
          </p:cNvPr>
          <p:cNvSpPr>
            <a:spLocks noGrp="1"/>
          </p:cNvSpPr>
          <p:nvPr>
            <p:ph type="body" sz="quarter" idx="13"/>
          </p:nvPr>
        </p:nvSpPr>
        <p:spPr>
          <a:xfrm>
            <a:off x="838200" y="3234360"/>
            <a:ext cx="1893983" cy="792698"/>
          </a:xfrm>
        </p:spPr>
        <p:txBody>
          <a:bodyPr/>
          <a:lstStyle>
            <a:lvl1pPr marL="0" indent="0">
              <a:buNone/>
              <a:defRPr b="0" i="0">
                <a:latin typeface="Times New Roman" panose="02020603050405020304" pitchFamily="18" charset="0"/>
                <a:cs typeface="Arial" panose="020B0604020202020204" pitchFamily="34" charset="0"/>
              </a:defRPr>
            </a:lvl1pPr>
          </a:lstStyle>
          <a:p>
            <a:pPr lvl="0"/>
            <a:r>
              <a:rPr lang="en-US"/>
              <a:t>Click to edit Master text styles</a:t>
            </a:r>
          </a:p>
        </p:txBody>
      </p:sp>
      <p:sp>
        <p:nvSpPr>
          <p:cNvPr id="10" name="Text Placeholder 4">
            <a:extLst>
              <a:ext uri="{FF2B5EF4-FFF2-40B4-BE49-F238E27FC236}">
                <a16:creationId xmlns:a16="http://schemas.microsoft.com/office/drawing/2014/main" id="{1E2E4B6E-A490-12A1-BB7C-79359243F4C8}"/>
              </a:ext>
            </a:extLst>
          </p:cNvPr>
          <p:cNvSpPr>
            <a:spLocks noGrp="1"/>
          </p:cNvSpPr>
          <p:nvPr>
            <p:ph type="body" sz="quarter" idx="17"/>
          </p:nvPr>
        </p:nvSpPr>
        <p:spPr>
          <a:xfrm>
            <a:off x="838200" y="4159776"/>
            <a:ext cx="1893983" cy="792698"/>
          </a:xfrm>
        </p:spPr>
        <p:txBody>
          <a:bodyPr>
            <a:normAutofit/>
          </a:bodyPr>
          <a:lstStyle>
            <a:lvl1pPr marL="0" indent="0">
              <a:buNone/>
              <a:defRPr sz="1800" b="0" i="0">
                <a:latin typeface="Times New Roman" panose="02020603050405020304" pitchFamily="18" charset="0"/>
                <a:ea typeface="Source Sans Pro ExtraLight" panose="020B0303030403020204" pitchFamily="34" charset="0"/>
                <a:cs typeface="Arial" panose="020B0604020202020204" pitchFamily="34" charset="0"/>
              </a:defRPr>
            </a:lvl1pPr>
          </a:lstStyle>
          <a:p>
            <a:pPr lvl="0"/>
            <a:r>
              <a:rPr lang="en-US"/>
              <a:t>Click to edit Master text styles</a:t>
            </a:r>
          </a:p>
        </p:txBody>
      </p:sp>
      <p:sp>
        <p:nvSpPr>
          <p:cNvPr id="6" name="Text Placeholder 4">
            <a:extLst>
              <a:ext uri="{FF2B5EF4-FFF2-40B4-BE49-F238E27FC236}">
                <a16:creationId xmlns:a16="http://schemas.microsoft.com/office/drawing/2014/main" id="{AB494172-3C9A-E31F-E28C-0462436A0570}"/>
              </a:ext>
            </a:extLst>
          </p:cNvPr>
          <p:cNvSpPr>
            <a:spLocks noGrp="1"/>
          </p:cNvSpPr>
          <p:nvPr>
            <p:ph type="body" sz="quarter" idx="14"/>
          </p:nvPr>
        </p:nvSpPr>
        <p:spPr>
          <a:xfrm>
            <a:off x="3118692" y="3245377"/>
            <a:ext cx="1893983" cy="792698"/>
          </a:xfrm>
        </p:spPr>
        <p:txBody>
          <a:bodyPr>
            <a:normAutofit/>
          </a:bodyPr>
          <a:lstStyle>
            <a:lvl1pPr marL="0" indent="0">
              <a:buNone/>
              <a:defRPr lang="en-US" sz="2800" b="0" i="0" kern="1200" dirty="0">
                <a:solidFill>
                  <a:schemeClr val="tx1"/>
                </a:solidFill>
                <a:latin typeface="Times New Roman" panose="02020603050405020304" pitchFamily="18" charset="0"/>
                <a:ea typeface="Source Sans Pro" panose="020B0503030403020204" pitchFamily="34" charset="0"/>
                <a:cs typeface="Arial" panose="020B0604020202020204" pitchFamily="34" charset="0"/>
              </a:defRPr>
            </a:lvl1pPr>
          </a:lstStyle>
          <a:p>
            <a:pPr lvl="0"/>
            <a:r>
              <a:rPr lang="en-US"/>
              <a:t>Click to edit Master text styles</a:t>
            </a:r>
          </a:p>
        </p:txBody>
      </p:sp>
      <p:sp>
        <p:nvSpPr>
          <p:cNvPr id="12" name="Text Placeholder 4">
            <a:extLst>
              <a:ext uri="{FF2B5EF4-FFF2-40B4-BE49-F238E27FC236}">
                <a16:creationId xmlns:a16="http://schemas.microsoft.com/office/drawing/2014/main" id="{E3D59774-0105-B649-B9FA-AF68838B971E}"/>
              </a:ext>
            </a:extLst>
          </p:cNvPr>
          <p:cNvSpPr>
            <a:spLocks noGrp="1"/>
          </p:cNvSpPr>
          <p:nvPr>
            <p:ph type="body" sz="quarter" idx="18"/>
          </p:nvPr>
        </p:nvSpPr>
        <p:spPr>
          <a:xfrm>
            <a:off x="3107675" y="4159776"/>
            <a:ext cx="1893983" cy="792698"/>
          </a:xfrm>
        </p:spPr>
        <p:txBody>
          <a:bodyPr>
            <a:normAutofit/>
          </a:bodyPr>
          <a:lstStyle>
            <a:lvl1pPr marL="0" indent="0">
              <a:buNone/>
              <a:defRPr lang="en-US" sz="1800" b="0" i="0" kern="1200" dirty="0">
                <a:solidFill>
                  <a:schemeClr val="tx1"/>
                </a:solidFill>
                <a:latin typeface="Times New Roman" panose="02020603050405020304" pitchFamily="18" charset="0"/>
                <a:ea typeface="Source Sans Pro ExtraLight" panose="020B0303030403020204" pitchFamily="34" charset="0"/>
                <a:cs typeface="Arial" panose="020B0604020202020204" pitchFamily="34" charset="0"/>
              </a:defRPr>
            </a:lvl1pPr>
          </a:lstStyle>
          <a:p>
            <a:pPr lvl="0"/>
            <a:r>
              <a:rPr lang="en-US"/>
              <a:t>Click to edit Master text styles</a:t>
            </a:r>
          </a:p>
        </p:txBody>
      </p:sp>
      <p:sp>
        <p:nvSpPr>
          <p:cNvPr id="7" name="Text Placeholder 4">
            <a:extLst>
              <a:ext uri="{FF2B5EF4-FFF2-40B4-BE49-F238E27FC236}">
                <a16:creationId xmlns:a16="http://schemas.microsoft.com/office/drawing/2014/main" id="{857E2C8C-337A-FC09-DE74-4A56AAF7ABFD}"/>
              </a:ext>
            </a:extLst>
          </p:cNvPr>
          <p:cNvSpPr>
            <a:spLocks noGrp="1"/>
          </p:cNvSpPr>
          <p:nvPr>
            <p:ph type="body" sz="quarter" idx="15"/>
          </p:nvPr>
        </p:nvSpPr>
        <p:spPr>
          <a:xfrm>
            <a:off x="5399184" y="3245894"/>
            <a:ext cx="1893983" cy="792698"/>
          </a:xfrm>
        </p:spPr>
        <p:txBody>
          <a:bodyPr>
            <a:normAutofit/>
          </a:bodyPr>
          <a:lstStyle>
            <a:lvl1pPr marL="0" indent="0">
              <a:buNone/>
              <a:defRPr lang="en-US" sz="2800" b="0" i="0" kern="1200" dirty="0">
                <a:solidFill>
                  <a:schemeClr val="tx1"/>
                </a:solidFill>
                <a:latin typeface="Times New Roman" panose="02020603050405020304" pitchFamily="18" charset="0"/>
                <a:ea typeface="Source Sans Pro" panose="020B0503030403020204" pitchFamily="34" charset="0"/>
                <a:cs typeface="Arial" panose="020B0604020202020204" pitchFamily="34" charset="0"/>
              </a:defRPr>
            </a:lvl1pPr>
          </a:lstStyle>
          <a:p>
            <a:pPr lvl="0"/>
            <a:r>
              <a:rPr lang="en-US"/>
              <a:t>Click to edit Master text styles</a:t>
            </a:r>
          </a:p>
        </p:txBody>
      </p:sp>
      <p:sp>
        <p:nvSpPr>
          <p:cNvPr id="13" name="Text Placeholder 4">
            <a:extLst>
              <a:ext uri="{FF2B5EF4-FFF2-40B4-BE49-F238E27FC236}">
                <a16:creationId xmlns:a16="http://schemas.microsoft.com/office/drawing/2014/main" id="{AE38F62B-961D-0DE7-9EC1-0973D5D819A0}"/>
              </a:ext>
            </a:extLst>
          </p:cNvPr>
          <p:cNvSpPr>
            <a:spLocks noGrp="1"/>
          </p:cNvSpPr>
          <p:nvPr>
            <p:ph type="body" sz="quarter" idx="19"/>
          </p:nvPr>
        </p:nvSpPr>
        <p:spPr>
          <a:xfrm>
            <a:off x="5399183" y="4159776"/>
            <a:ext cx="1893983" cy="792698"/>
          </a:xfrm>
        </p:spPr>
        <p:txBody>
          <a:bodyPr>
            <a:normAutofit/>
          </a:bodyPr>
          <a:lstStyle>
            <a:lvl1pPr marL="0" indent="0">
              <a:buNone/>
              <a:defRPr lang="en-US" sz="1800" b="0" i="0" kern="1200" dirty="0">
                <a:solidFill>
                  <a:schemeClr val="tx1"/>
                </a:solidFill>
                <a:latin typeface="Times New Roman" panose="02020603050405020304" pitchFamily="18" charset="0"/>
                <a:ea typeface="Source Sans Pro ExtraLight" panose="020B0303030403020204" pitchFamily="34" charset="0"/>
                <a:cs typeface="Arial" panose="020B0604020202020204" pitchFamily="34" charset="0"/>
              </a:defRPr>
            </a:lvl1pPr>
          </a:lstStyle>
          <a:p>
            <a:pPr lvl="0"/>
            <a:r>
              <a:rPr lang="en-US"/>
              <a:t>Click to edit Master text styles</a:t>
            </a:r>
          </a:p>
        </p:txBody>
      </p:sp>
      <p:sp>
        <p:nvSpPr>
          <p:cNvPr id="8" name="Text Placeholder 4">
            <a:extLst>
              <a:ext uri="{FF2B5EF4-FFF2-40B4-BE49-F238E27FC236}">
                <a16:creationId xmlns:a16="http://schemas.microsoft.com/office/drawing/2014/main" id="{6F0FC4DC-6E88-C1A6-C45D-98BE7D1AF686}"/>
              </a:ext>
            </a:extLst>
          </p:cNvPr>
          <p:cNvSpPr>
            <a:spLocks noGrp="1"/>
          </p:cNvSpPr>
          <p:nvPr>
            <p:ph type="body" sz="quarter" idx="16"/>
          </p:nvPr>
        </p:nvSpPr>
        <p:spPr>
          <a:xfrm>
            <a:off x="7679675" y="3256910"/>
            <a:ext cx="1893983" cy="792698"/>
          </a:xfrm>
        </p:spPr>
        <p:txBody>
          <a:bodyPr>
            <a:normAutofit/>
          </a:bodyPr>
          <a:lstStyle>
            <a:lvl1pPr marL="0" indent="0">
              <a:buNone/>
              <a:defRPr lang="en-US" sz="2800" b="0" i="0" kern="1200" dirty="0">
                <a:solidFill>
                  <a:schemeClr val="tx1"/>
                </a:solidFill>
                <a:latin typeface="Times New Roman" panose="02020603050405020304" pitchFamily="18" charset="0"/>
                <a:ea typeface="Source Sans Pro" panose="020B0503030403020204" pitchFamily="34" charset="0"/>
                <a:cs typeface="Arial" panose="020B0604020202020204" pitchFamily="34" charset="0"/>
              </a:defRPr>
            </a:lvl1pPr>
          </a:lstStyle>
          <a:p>
            <a:pPr lvl="0"/>
            <a:r>
              <a:rPr lang="en-US"/>
              <a:t>Click to edit Master text styles</a:t>
            </a:r>
          </a:p>
        </p:txBody>
      </p:sp>
      <p:sp>
        <p:nvSpPr>
          <p:cNvPr id="15" name="Text Placeholder 4">
            <a:extLst>
              <a:ext uri="{FF2B5EF4-FFF2-40B4-BE49-F238E27FC236}">
                <a16:creationId xmlns:a16="http://schemas.microsoft.com/office/drawing/2014/main" id="{F1246520-80AB-BE75-3ACC-86881EF850F4}"/>
              </a:ext>
            </a:extLst>
          </p:cNvPr>
          <p:cNvSpPr>
            <a:spLocks noGrp="1"/>
          </p:cNvSpPr>
          <p:nvPr>
            <p:ph type="body" sz="quarter" idx="20"/>
          </p:nvPr>
        </p:nvSpPr>
        <p:spPr>
          <a:xfrm>
            <a:off x="7679675" y="4159776"/>
            <a:ext cx="1893983" cy="792698"/>
          </a:xfrm>
        </p:spPr>
        <p:txBody>
          <a:bodyPr>
            <a:normAutofit/>
          </a:bodyPr>
          <a:lstStyle>
            <a:lvl1pPr marL="0" indent="0">
              <a:buNone/>
              <a:defRPr lang="en-US" sz="1800" b="0" i="0" kern="1200" dirty="0">
                <a:solidFill>
                  <a:schemeClr val="tx1"/>
                </a:solidFill>
                <a:latin typeface="Times New Roman" panose="02020603050405020304" pitchFamily="18" charset="0"/>
                <a:ea typeface="Source Sans Pro ExtraLight" panose="020B0303030403020204" pitchFamily="34" charset="0"/>
                <a:cs typeface="Arial" panose="020B0604020202020204" pitchFamily="34" charset="0"/>
              </a:defRPr>
            </a:lvl1pPr>
          </a:lstStyle>
          <a:p>
            <a:pPr lvl="0"/>
            <a:r>
              <a:rPr lang="en-US"/>
              <a:t>Click to edit Master text styles</a:t>
            </a:r>
          </a:p>
        </p:txBody>
      </p:sp>
      <p:cxnSp>
        <p:nvCxnSpPr>
          <p:cNvPr id="3" name="Straight Connector 2">
            <a:extLst>
              <a:ext uri="{FF2B5EF4-FFF2-40B4-BE49-F238E27FC236}">
                <a16:creationId xmlns:a16="http://schemas.microsoft.com/office/drawing/2014/main" id="{D6B176D1-859E-4EE2-F625-25889B30D314}"/>
              </a:ext>
              <a:ext uri="{C183D7F6-B498-43B3-948B-1728B52AA6E4}">
                <adec:decorative xmlns:adec="http://schemas.microsoft.com/office/drawing/2017/decorative" val="1"/>
              </a:ext>
            </a:extLst>
          </p:cNvPr>
          <p:cNvCxnSpPr>
            <a:cxnSpLocks/>
          </p:cNvCxnSpPr>
          <p:nvPr userDrawn="1"/>
        </p:nvCxnSpPr>
        <p:spPr>
          <a:xfrm>
            <a:off x="652889" y="1529395"/>
            <a:ext cx="10886222"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a:extLst>
              <a:ext uri="{FF2B5EF4-FFF2-40B4-BE49-F238E27FC236}">
                <a16:creationId xmlns:a16="http://schemas.microsoft.com/office/drawing/2014/main" id="{49602A79-EE87-FB46-B3D4-392DDD824E7B}"/>
              </a:ext>
            </a:extLst>
          </p:cNvPr>
          <p:cNvSpPr>
            <a:spLocks noGrp="1"/>
          </p:cNvSpPr>
          <p:nvPr>
            <p:ph type="sldNum" sz="quarter" idx="12"/>
          </p:nvPr>
        </p:nvSpPr>
        <p:spPr/>
        <p:txBody>
          <a:bodyPr/>
          <a:lstStyle/>
          <a:p>
            <a:fld id="{2385DA76-2DD3-144A-9C84-6B8D9531DA2D}" type="slidenum">
              <a:rPr lang="en-US" smtClean="0"/>
              <a:t>‹#›</a:t>
            </a:fld>
            <a:endParaRPr lang="en-US"/>
          </a:p>
        </p:txBody>
      </p:sp>
      <p:pic>
        <p:nvPicPr>
          <p:cNvPr id="11" name="Picture 10">
            <a:extLst>
              <a:ext uri="{FF2B5EF4-FFF2-40B4-BE49-F238E27FC236}">
                <a16:creationId xmlns:a16="http://schemas.microsoft.com/office/drawing/2014/main" id="{1AB90472-FEF6-A54D-04C1-23E90FBBF09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869976" y="365754"/>
            <a:ext cx="914400" cy="914400"/>
          </a:xfrm>
          <a:prstGeom prst="rect">
            <a:avLst/>
          </a:prstGeom>
        </p:spPr>
      </p:pic>
      <p:sp>
        <p:nvSpPr>
          <p:cNvPr id="2" name="Shape 0">
            <a:extLst>
              <a:ext uri="{FF2B5EF4-FFF2-40B4-BE49-F238E27FC236}">
                <a16:creationId xmlns:a16="http://schemas.microsoft.com/office/drawing/2014/main" id="{56F49062-7284-4841-B49D-316C0FC7C6A8}"/>
              </a:ext>
            </a:extLst>
          </p:cNvPr>
          <p:cNvSpPr/>
          <p:nvPr userDrawn="1"/>
        </p:nvSpPr>
        <p:spPr>
          <a:xfrm>
            <a:off x="0" y="0"/>
            <a:ext cx="201168" cy="6858000"/>
          </a:xfrm>
          <a:prstGeom prst="rect">
            <a:avLst/>
          </a:prstGeom>
          <a:solidFill>
            <a:srgbClr val="542B5E"/>
          </a:solidFill>
          <a:ln/>
        </p:spPr>
        <p:txBody>
          <a:bodyPr/>
          <a:lstStyle/>
          <a:p>
            <a:endParaRPr lang="en-US"/>
          </a:p>
        </p:txBody>
      </p:sp>
    </p:spTree>
    <p:extLst>
      <p:ext uri="{BB962C8B-B14F-4D97-AF65-F5344CB8AC3E}">
        <p14:creationId xmlns:p14="http://schemas.microsoft.com/office/powerpoint/2010/main" val="2666375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4C30FBF-1394-4B2F-259A-7BBAA5666F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rgbClr val="12284B"/>
                </a:solidFill>
                <a:latin typeface="Times New Roman" panose="02020603050405020304" pitchFamily="18" charset="0"/>
              </a:defRPr>
            </a:lvl1pPr>
          </a:lstStyle>
          <a:p>
            <a:fld id="{2385DA76-2DD3-144A-9C84-6B8D9531DA2D}" type="slidenum">
              <a:rPr lang="en-US" smtClean="0"/>
              <a:pPr/>
              <a:t>‹#›</a:t>
            </a:fld>
            <a:endParaRPr lang="en-US" dirty="0"/>
          </a:p>
        </p:txBody>
      </p:sp>
      <p:sp>
        <p:nvSpPr>
          <p:cNvPr id="3" name="Text Placeholder 2">
            <a:extLst>
              <a:ext uri="{FF2B5EF4-FFF2-40B4-BE49-F238E27FC236}">
                <a16:creationId xmlns:a16="http://schemas.microsoft.com/office/drawing/2014/main" id="{D5A7884A-98FD-E13E-88CA-52A9BB3B5E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2" name="Title Placeholder 1">
            <a:extLst>
              <a:ext uri="{FF2B5EF4-FFF2-40B4-BE49-F238E27FC236}">
                <a16:creationId xmlns:a16="http://schemas.microsoft.com/office/drawing/2014/main" id="{5A697BB7-053E-8DA9-7A56-8DC39FE278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264905104"/>
      </p:ext>
    </p:extLst>
  </p:cSld>
  <p:clrMap bg1="lt1" tx1="dk1" bg2="lt2" tx2="dk2" accent1="accent1" accent2="accent2" accent3="accent3" accent4="accent4" accent5="accent5" accent6="accent6" hlink="hlink" folHlink="folHlink"/>
  <p:sldLayoutIdLst>
    <p:sldLayoutId id="2147483690" r:id="rId1"/>
    <p:sldLayoutId id="2147483685" r:id="rId2"/>
    <p:sldLayoutId id="2147483679" r:id="rId3"/>
    <p:sldLayoutId id="2147483689" r:id="rId4"/>
    <p:sldLayoutId id="2147483660" r:id="rId5"/>
    <p:sldLayoutId id="2147483684" r:id="rId6"/>
    <p:sldLayoutId id="2147483653" r:id="rId7"/>
    <p:sldLayoutId id="2147483686" r:id="rId8"/>
    <p:sldLayoutId id="2147483688" r:id="rId9"/>
    <p:sldLayoutId id="2147483687" r:id="rId10"/>
    <p:sldLayoutId id="2147483654" r:id="rId11"/>
    <p:sldLayoutId id="2147483693" r:id="rId12"/>
    <p:sldLayoutId id="2147483691" r:id="rId13"/>
    <p:sldLayoutId id="2147483663" r:id="rId14"/>
  </p:sldLayoutIdLst>
  <p:hf hdr="0" ftr="0" dt="0"/>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2400" b="0" i="0" kern="1200">
          <a:solidFill>
            <a:schemeClr val="tx1"/>
          </a:solidFill>
          <a:latin typeface="Times New Roman" panose="02020603050405020304" pitchFamily="18" charset="0"/>
          <a:ea typeface="Source Sans Pro"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000" b="0" i="0" kern="1200">
          <a:solidFill>
            <a:schemeClr val="tx1"/>
          </a:solidFill>
          <a:latin typeface="Times New Roman" panose="02020603050405020304" pitchFamily="18" charset="0"/>
          <a:ea typeface="Source Sans Pro" panose="020B0503030403020204" pitchFamily="34" charset="0"/>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1800" b="0" i="0" kern="1200">
          <a:solidFill>
            <a:schemeClr val="tx1"/>
          </a:solidFill>
          <a:latin typeface="Times New Roman" panose="02020603050405020304" pitchFamily="18" charset="0"/>
          <a:ea typeface="Source Sans Pro" panose="020B0503030403020204" pitchFamily="34" charset="0"/>
          <a:cs typeface="Arial" panose="020B0604020202020204" pitchFamily="34" charset="0"/>
        </a:defRPr>
      </a:lvl3pPr>
      <a:lvl4pPr marL="1600200" indent="-228600" algn="l" defTabSz="914400" rtl="0" eaLnBrk="1" latinLnBrk="0" hangingPunct="1">
        <a:lnSpc>
          <a:spcPct val="90000"/>
        </a:lnSpc>
        <a:spcBef>
          <a:spcPts val="500"/>
        </a:spcBef>
        <a:buClr>
          <a:srgbClr val="FF5F03"/>
        </a:buClr>
        <a:buFont typeface="Arial" panose="020B0604020202020204" pitchFamily="34" charset="0"/>
        <a:buChar char="•"/>
        <a:defRPr sz="1600" b="0" i="0" kern="1200">
          <a:solidFill>
            <a:schemeClr val="tx1"/>
          </a:solidFill>
          <a:latin typeface="Times New Roman" panose="02020603050405020304" pitchFamily="18" charset="0"/>
          <a:ea typeface="Source Sans Pro" panose="020B0503030403020204" pitchFamily="34" charset="0"/>
          <a:cs typeface="Arial" panose="020B0604020202020204" pitchFamily="34" charset="0"/>
        </a:defRPr>
      </a:lvl4pPr>
      <a:lvl5pPr marL="2057400" indent="-228600" algn="l" defTabSz="914400" rtl="0" eaLnBrk="1" latinLnBrk="0" hangingPunct="1">
        <a:lnSpc>
          <a:spcPct val="90000"/>
        </a:lnSpc>
        <a:spcBef>
          <a:spcPts val="500"/>
        </a:spcBef>
        <a:buClr>
          <a:srgbClr val="FF5F03"/>
        </a:buClr>
        <a:buFont typeface="Arial" panose="020B0604020202020204" pitchFamily="34" charset="0"/>
        <a:buChar char="•"/>
        <a:defRPr sz="1600" b="0" i="0" kern="1200">
          <a:solidFill>
            <a:schemeClr val="tx1"/>
          </a:solidFill>
          <a:latin typeface="Times New Roman" panose="02020603050405020304" pitchFamily="18" charset="0"/>
          <a:ea typeface="Source Sans Pro" panose="020B0503030403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www.carli.illinois.edu/products-services/i-share/discovery-interface/primo_nde_ui"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mailto:support@carli.Illinois.edu"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hyperlink" Target="https://knowledge.exlibrisgroup.com/Primo/Product_Documentation/020Primo_VE/Primo_VE_(English)/Go_NDE/NDE_UI%3A_All_Resources_in_One_Place" TargetMode="External"/><Relationship Id="rId3" Type="http://schemas.openxmlformats.org/officeDocument/2006/relationships/hyperlink" Target="https://knowledge.exlibrisgroup.com/Primo/Product_Materials/001_Next_Discovery_Experience_(NDE)/Next_Discovery_Experience_User_Interface" TargetMode="External"/><Relationship Id="rId7" Type="http://schemas.openxmlformats.org/officeDocument/2006/relationships/hyperlink" Target="https://support.proquest.com/s/global-search/nde?language=en_US"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hyperlink" Target="https://knowledge.exlibrisgroup.com/Primo/Product_Materials/Roadmap/006_Primo_VE_Roadmap_Highlights%3A_2026_-_2027" TargetMode="External"/><Relationship Id="rId5" Type="http://schemas.openxmlformats.org/officeDocument/2006/relationships/hyperlink" Target="https://knowledge.exlibrisgroup.com/Primo/Product_Documentation/020Primo_VE/Primo_VE_(English)/Go_NDE/Available_Features,_Functionality_and_Release_Plan_for_NDE_UI" TargetMode="External"/><Relationship Id="rId4" Type="http://schemas.openxmlformats.org/officeDocument/2006/relationships/hyperlink" Target="https://knowledge.exlibrisgroup.com/Primo/Product_Documentation/020Primo_VE/Primo_VE_(English)/Go_NDE/Overview_of_the_NDE_Interface_and_Configuration"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clarivate.com/accessibility/primo/"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hyperlink" Target="https://knowledge.exlibrisgroup.com/Primo/Product_Materials/Roadmap/006_Primo_VE_Roadmap_Highlights%3A_2026_-_2027"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01BFD6-0C32-4ED6-A81C-5717D3713D58}"/>
              </a:ext>
            </a:extLst>
          </p:cNvPr>
          <p:cNvSpPr>
            <a:spLocks noGrp="1"/>
          </p:cNvSpPr>
          <p:nvPr>
            <p:ph type="title"/>
          </p:nvPr>
        </p:nvSpPr>
        <p:spPr>
          <a:xfrm>
            <a:off x="1784520" y="2447778"/>
            <a:ext cx="8622960" cy="1562114"/>
          </a:xfrm>
        </p:spPr>
        <p:txBody>
          <a:bodyPr/>
          <a:lstStyle/>
          <a:p>
            <a:r>
              <a:rPr lang="en-US" sz="5400" dirty="0"/>
              <a:t>Primo VE NDE UI: </a:t>
            </a:r>
            <a:br>
              <a:rPr lang="en-US" sz="5400" dirty="0"/>
            </a:br>
            <a:r>
              <a:rPr lang="en-US" sz="5400" dirty="0"/>
              <a:t>What’s Next?</a:t>
            </a:r>
            <a:endParaRPr lang="en-US" dirty="0"/>
          </a:p>
        </p:txBody>
      </p:sp>
      <p:sp>
        <p:nvSpPr>
          <p:cNvPr id="4" name="Text Placeholder 3">
            <a:extLst>
              <a:ext uri="{FF2B5EF4-FFF2-40B4-BE49-F238E27FC236}">
                <a16:creationId xmlns:a16="http://schemas.microsoft.com/office/drawing/2014/main" id="{DFCBA026-3F82-93B6-7678-593FF988FA36}"/>
              </a:ext>
            </a:extLst>
          </p:cNvPr>
          <p:cNvSpPr>
            <a:spLocks noGrp="1"/>
          </p:cNvSpPr>
          <p:nvPr>
            <p:ph type="body" sz="quarter" idx="11"/>
          </p:nvPr>
        </p:nvSpPr>
        <p:spPr>
          <a:xfrm>
            <a:off x="662961" y="6404700"/>
            <a:ext cx="2743200" cy="268424"/>
          </a:xfrm>
        </p:spPr>
        <p:txBody>
          <a:bodyPr>
            <a:noAutofit/>
          </a:bodyPr>
          <a:lstStyle/>
          <a:p>
            <a:r>
              <a:rPr lang="en-US" dirty="0"/>
              <a:t>April 15, </a:t>
            </a:r>
            <a:r>
              <a:rPr lang="en-US" sz="1800" dirty="0"/>
              <a:t>2026</a:t>
            </a:r>
          </a:p>
        </p:txBody>
      </p:sp>
      <p:sp>
        <p:nvSpPr>
          <p:cNvPr id="2" name="Slide Number Placeholder 1">
            <a:extLst>
              <a:ext uri="{FF2B5EF4-FFF2-40B4-BE49-F238E27FC236}">
                <a16:creationId xmlns:a16="http://schemas.microsoft.com/office/drawing/2014/main" id="{333FD471-5294-6505-A110-B5C69AE717FA}"/>
              </a:ext>
            </a:extLst>
          </p:cNvPr>
          <p:cNvSpPr>
            <a:spLocks noGrp="1"/>
          </p:cNvSpPr>
          <p:nvPr>
            <p:ph type="sldNum" sz="quarter" idx="4294967295"/>
          </p:nvPr>
        </p:nvSpPr>
        <p:spPr>
          <a:xfrm>
            <a:off x="8610600" y="6356350"/>
            <a:ext cx="2743200" cy="365125"/>
          </a:xfrm>
        </p:spPr>
        <p:txBody>
          <a:bodyPr/>
          <a:lstStyle/>
          <a:p>
            <a:fld id="{2385DA76-2DD3-144A-9C84-6B8D9531DA2D}" type="slidenum">
              <a:rPr lang="en-US" smtClean="0"/>
              <a:pPr/>
              <a:t>1</a:t>
            </a:fld>
            <a:endParaRPr lang="en-US" dirty="0"/>
          </a:p>
        </p:txBody>
      </p:sp>
    </p:spTree>
    <p:extLst>
      <p:ext uri="{BB962C8B-B14F-4D97-AF65-F5344CB8AC3E}">
        <p14:creationId xmlns:p14="http://schemas.microsoft.com/office/powerpoint/2010/main" val="213138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EC9F2-B7BC-1261-DE8B-F29C035039FC}"/>
              </a:ext>
            </a:extLst>
          </p:cNvPr>
          <p:cNvSpPr>
            <a:spLocks noGrp="1"/>
          </p:cNvSpPr>
          <p:nvPr>
            <p:ph type="title"/>
          </p:nvPr>
        </p:nvSpPr>
        <p:spPr/>
        <p:txBody>
          <a:bodyPr>
            <a:normAutofit fontScale="90000"/>
          </a:bodyPr>
          <a:lstStyle/>
          <a:p>
            <a:r>
              <a:rPr lang="en-US" dirty="0"/>
              <a:t>Can we copy configurations from the current View to NDE UI?</a:t>
            </a:r>
          </a:p>
        </p:txBody>
      </p:sp>
      <p:sp>
        <p:nvSpPr>
          <p:cNvPr id="3" name="Content Placeholder 2">
            <a:extLst>
              <a:ext uri="{FF2B5EF4-FFF2-40B4-BE49-F238E27FC236}">
                <a16:creationId xmlns:a16="http://schemas.microsoft.com/office/drawing/2014/main" id="{8919030B-A648-D926-78BF-640FC06DE5AF}"/>
              </a:ext>
            </a:extLst>
          </p:cNvPr>
          <p:cNvSpPr>
            <a:spLocks noGrp="1"/>
          </p:cNvSpPr>
          <p:nvPr>
            <p:ph sz="half" idx="2"/>
          </p:nvPr>
        </p:nvSpPr>
        <p:spPr>
          <a:xfrm>
            <a:off x="838200" y="2052320"/>
            <a:ext cx="10515600" cy="4140996"/>
          </a:xfrm>
        </p:spPr>
        <p:txBody>
          <a:bodyPr>
            <a:normAutofit/>
          </a:bodyPr>
          <a:lstStyle/>
          <a:p>
            <a:r>
              <a:rPr lang="en-US" sz="2800" dirty="0"/>
              <a:t>Yes, if you “Duplicate” your existing Primo VE View, </a:t>
            </a:r>
            <a:r>
              <a:rPr lang="en-US" sz="2800" b="1" dirty="0"/>
              <a:t>most</a:t>
            </a:r>
            <a:r>
              <a:rPr lang="en-US" sz="2800" dirty="0"/>
              <a:t> configurations will be copied from that View into the new NDE UI View.</a:t>
            </a:r>
          </a:p>
          <a:p>
            <a:pPr lvl="1"/>
            <a:r>
              <a:rPr lang="en-US" sz="2400" dirty="0"/>
              <a:t>There are a few exceptions due to new configuration options</a:t>
            </a:r>
          </a:p>
          <a:p>
            <a:r>
              <a:rPr lang="en-US" sz="2800" dirty="0"/>
              <a:t>There are also several new configuration options available only in NDE UI that you will want to evaluate and make decisions about for your library.</a:t>
            </a:r>
          </a:p>
          <a:p>
            <a:r>
              <a:rPr lang="en-US" sz="2800" dirty="0"/>
              <a:t>However, you cannot copy any customization made with the Customization Package in the current Primo VE View to NDE UI.</a:t>
            </a:r>
          </a:p>
        </p:txBody>
      </p:sp>
      <p:sp>
        <p:nvSpPr>
          <p:cNvPr id="4" name="Slide Number Placeholder 3">
            <a:extLst>
              <a:ext uri="{FF2B5EF4-FFF2-40B4-BE49-F238E27FC236}">
                <a16:creationId xmlns:a16="http://schemas.microsoft.com/office/drawing/2014/main" id="{91FE5EA5-C6B6-B03E-299C-51677E7710E0}"/>
              </a:ext>
            </a:extLst>
          </p:cNvPr>
          <p:cNvSpPr>
            <a:spLocks noGrp="1"/>
          </p:cNvSpPr>
          <p:nvPr>
            <p:ph type="sldNum" sz="quarter" idx="12"/>
          </p:nvPr>
        </p:nvSpPr>
        <p:spPr/>
        <p:txBody>
          <a:bodyPr/>
          <a:lstStyle/>
          <a:p>
            <a:fld id="{2385DA76-2DD3-144A-9C84-6B8D9531DA2D}" type="slidenum">
              <a:rPr lang="en-US" smtClean="0"/>
              <a:t>10</a:t>
            </a:fld>
            <a:endParaRPr lang="en-US"/>
          </a:p>
        </p:txBody>
      </p:sp>
    </p:spTree>
    <p:extLst>
      <p:ext uri="{BB962C8B-B14F-4D97-AF65-F5344CB8AC3E}">
        <p14:creationId xmlns:p14="http://schemas.microsoft.com/office/powerpoint/2010/main" val="1529618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9266F-B8D0-D1E6-F1A5-D46CE92CF387}"/>
              </a:ext>
            </a:extLst>
          </p:cNvPr>
          <p:cNvSpPr>
            <a:spLocks noGrp="1"/>
          </p:cNvSpPr>
          <p:nvPr>
            <p:ph type="title"/>
          </p:nvPr>
        </p:nvSpPr>
        <p:spPr/>
        <p:txBody>
          <a:bodyPr>
            <a:normAutofit fontScale="90000"/>
          </a:bodyPr>
          <a:lstStyle/>
          <a:p>
            <a:r>
              <a:rPr lang="en-US" dirty="0"/>
              <a:t>How will NDE UI affect the Primo  Customization Package?</a:t>
            </a:r>
          </a:p>
        </p:txBody>
      </p:sp>
      <p:sp>
        <p:nvSpPr>
          <p:cNvPr id="3" name="Content Placeholder 2">
            <a:extLst>
              <a:ext uri="{FF2B5EF4-FFF2-40B4-BE49-F238E27FC236}">
                <a16:creationId xmlns:a16="http://schemas.microsoft.com/office/drawing/2014/main" id="{A0705DF3-CE4F-01DE-D8A9-8EB4617EB817}"/>
              </a:ext>
            </a:extLst>
          </p:cNvPr>
          <p:cNvSpPr>
            <a:spLocks noGrp="1"/>
          </p:cNvSpPr>
          <p:nvPr>
            <p:ph sz="half" idx="2"/>
          </p:nvPr>
        </p:nvSpPr>
        <p:spPr>
          <a:xfrm>
            <a:off x="838200" y="1849120"/>
            <a:ext cx="10515600" cy="4507230"/>
          </a:xfrm>
        </p:spPr>
        <p:txBody>
          <a:bodyPr>
            <a:normAutofit lnSpcReduction="10000"/>
          </a:bodyPr>
          <a:lstStyle/>
          <a:p>
            <a:r>
              <a:rPr lang="en-US" dirty="0"/>
              <a:t>Current Primo VE Customization Package that allows for custom images, colors, the Primo VE HTML-based homepage, CSS, and JavaScript add-ons cannot be migrated “as is” to NDE UI.</a:t>
            </a:r>
          </a:p>
          <a:p>
            <a:r>
              <a:rPr lang="en-US" dirty="0"/>
              <a:t>Some previous customizations may be obsolete due to new Configuration options:</a:t>
            </a:r>
          </a:p>
          <a:p>
            <a:pPr lvl="1"/>
            <a:r>
              <a:rPr lang="en-US" dirty="0"/>
              <a:t>Color theme options available “to help ensure accessibility through proper color contrast, visible focus indicators, and consistent styling”</a:t>
            </a:r>
          </a:p>
          <a:p>
            <a:pPr lvl="1"/>
            <a:r>
              <a:rPr lang="en-US" dirty="0"/>
              <a:t>Landing Page customization within configuration (coming in May 2026 release)</a:t>
            </a:r>
          </a:p>
          <a:p>
            <a:pPr lvl="1"/>
            <a:r>
              <a:rPr lang="en-US" dirty="0"/>
              <a:t>Option to collapse Other I-Share Libraries section now in configuration</a:t>
            </a:r>
          </a:p>
          <a:p>
            <a:pPr lvl="1"/>
            <a:r>
              <a:rPr lang="en-US" dirty="0"/>
              <a:t>Select Vendor Add-ons</a:t>
            </a:r>
          </a:p>
          <a:p>
            <a:r>
              <a:rPr lang="en-US" dirty="0"/>
              <a:t>Custom colors, CSS, and JavaScript are still possible in a new Customization Package for NDE UI.</a:t>
            </a:r>
          </a:p>
          <a:p>
            <a:r>
              <a:rPr lang="en-US" dirty="0"/>
              <a:t>Note: there is no Primo Studio for NDE UI. According to EXL, most functionality has been transferred to Alma configuration.</a:t>
            </a:r>
          </a:p>
        </p:txBody>
      </p:sp>
      <p:sp>
        <p:nvSpPr>
          <p:cNvPr id="4" name="Slide Number Placeholder 3">
            <a:extLst>
              <a:ext uri="{FF2B5EF4-FFF2-40B4-BE49-F238E27FC236}">
                <a16:creationId xmlns:a16="http://schemas.microsoft.com/office/drawing/2014/main" id="{8115D729-0820-FA9E-56F4-FA0D202BDF79}"/>
              </a:ext>
            </a:extLst>
          </p:cNvPr>
          <p:cNvSpPr>
            <a:spLocks noGrp="1"/>
          </p:cNvSpPr>
          <p:nvPr>
            <p:ph type="sldNum" sz="quarter" idx="12"/>
          </p:nvPr>
        </p:nvSpPr>
        <p:spPr/>
        <p:txBody>
          <a:bodyPr/>
          <a:lstStyle/>
          <a:p>
            <a:fld id="{2385DA76-2DD3-144A-9C84-6B8D9531DA2D}" type="slidenum">
              <a:rPr lang="en-US" smtClean="0"/>
              <a:t>11</a:t>
            </a:fld>
            <a:endParaRPr lang="en-US"/>
          </a:p>
        </p:txBody>
      </p:sp>
    </p:spTree>
    <p:extLst>
      <p:ext uri="{BB962C8B-B14F-4D97-AF65-F5344CB8AC3E}">
        <p14:creationId xmlns:p14="http://schemas.microsoft.com/office/powerpoint/2010/main" val="3280603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C7C63-0795-2517-7EEC-88CAF0976738}"/>
              </a:ext>
            </a:extLst>
          </p:cNvPr>
          <p:cNvSpPr>
            <a:spLocks noGrp="1"/>
          </p:cNvSpPr>
          <p:nvPr>
            <p:ph type="title"/>
          </p:nvPr>
        </p:nvSpPr>
        <p:spPr/>
        <p:txBody>
          <a:bodyPr>
            <a:normAutofit fontScale="90000"/>
          </a:bodyPr>
          <a:lstStyle/>
          <a:p>
            <a:r>
              <a:rPr lang="en-US" dirty="0"/>
              <a:t>CARLI Testing of NDE UI</a:t>
            </a:r>
          </a:p>
        </p:txBody>
      </p:sp>
      <p:sp>
        <p:nvSpPr>
          <p:cNvPr id="3" name="Content Placeholder 2">
            <a:extLst>
              <a:ext uri="{FF2B5EF4-FFF2-40B4-BE49-F238E27FC236}">
                <a16:creationId xmlns:a16="http://schemas.microsoft.com/office/drawing/2014/main" id="{84171408-1F4B-B862-4988-CC26EE7CB811}"/>
              </a:ext>
            </a:extLst>
          </p:cNvPr>
          <p:cNvSpPr>
            <a:spLocks noGrp="1"/>
          </p:cNvSpPr>
          <p:nvPr>
            <p:ph sz="half" idx="2"/>
          </p:nvPr>
        </p:nvSpPr>
        <p:spPr>
          <a:xfrm>
            <a:off x="838200" y="1828800"/>
            <a:ext cx="10515600" cy="4527550"/>
          </a:xfrm>
        </p:spPr>
        <p:txBody>
          <a:bodyPr>
            <a:normAutofit/>
          </a:bodyPr>
          <a:lstStyle/>
          <a:p>
            <a:pPr marL="0" indent="0">
              <a:buNone/>
            </a:pPr>
            <a:r>
              <a:rPr lang="en-US" sz="3200" dirty="0"/>
              <a:t>Three issues of major concern for I-Share Libraries so far:</a:t>
            </a:r>
          </a:p>
          <a:p>
            <a:r>
              <a:rPr lang="en-US" sz="2800" dirty="0"/>
              <a:t>Automatic Item Availability Checking in the I-Share Request Form does not work. Tentatively scheduled to be fixed in July 2026 release.</a:t>
            </a:r>
          </a:p>
          <a:p>
            <a:r>
              <a:rPr lang="en-US" sz="2800" dirty="0"/>
              <a:t>Requests display twice in the “All Institution” view of the user’s library account.</a:t>
            </a:r>
          </a:p>
          <a:p>
            <a:r>
              <a:rPr lang="en-US" sz="2800" dirty="0"/>
              <a:t>Ability for users to place requests for items that are not available. Request is submitted by Primo and immediately cancelled by Alma.</a:t>
            </a:r>
          </a:p>
          <a:p>
            <a:r>
              <a:rPr lang="en-US" sz="2800" dirty="0"/>
              <a:t>More details about these and other information posted on CARLI’s </a:t>
            </a:r>
            <a:r>
              <a:rPr lang="en-US" sz="2800" dirty="0">
                <a:hlinkClick r:id="rId3"/>
              </a:rPr>
              <a:t>Primo VE NDE UI for I-Share webpage</a:t>
            </a:r>
            <a:r>
              <a:rPr lang="en-US" sz="2800" dirty="0"/>
              <a:t>.</a:t>
            </a:r>
          </a:p>
        </p:txBody>
      </p:sp>
      <p:sp>
        <p:nvSpPr>
          <p:cNvPr id="4" name="Slide Number Placeholder 3">
            <a:extLst>
              <a:ext uri="{FF2B5EF4-FFF2-40B4-BE49-F238E27FC236}">
                <a16:creationId xmlns:a16="http://schemas.microsoft.com/office/drawing/2014/main" id="{2397B7B3-C52D-BD2B-2CFB-B62EDD5364D0}"/>
              </a:ext>
            </a:extLst>
          </p:cNvPr>
          <p:cNvSpPr>
            <a:spLocks noGrp="1"/>
          </p:cNvSpPr>
          <p:nvPr>
            <p:ph type="sldNum" sz="quarter" idx="12"/>
          </p:nvPr>
        </p:nvSpPr>
        <p:spPr/>
        <p:txBody>
          <a:bodyPr/>
          <a:lstStyle/>
          <a:p>
            <a:fld id="{2385DA76-2DD3-144A-9C84-6B8D9531DA2D}" type="slidenum">
              <a:rPr lang="en-US" smtClean="0"/>
              <a:t>12</a:t>
            </a:fld>
            <a:endParaRPr lang="en-US"/>
          </a:p>
        </p:txBody>
      </p:sp>
    </p:spTree>
    <p:extLst>
      <p:ext uri="{BB962C8B-B14F-4D97-AF65-F5344CB8AC3E}">
        <p14:creationId xmlns:p14="http://schemas.microsoft.com/office/powerpoint/2010/main" val="1968871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ECB32-9825-76B6-21A5-188077579D89}"/>
              </a:ext>
            </a:extLst>
          </p:cNvPr>
          <p:cNvSpPr>
            <a:spLocks noGrp="1"/>
          </p:cNvSpPr>
          <p:nvPr>
            <p:ph type="title"/>
          </p:nvPr>
        </p:nvSpPr>
        <p:spPr/>
        <p:txBody>
          <a:bodyPr>
            <a:normAutofit fontScale="90000"/>
          </a:bodyPr>
          <a:lstStyle/>
          <a:p>
            <a:r>
              <a:rPr lang="en-US" dirty="0"/>
              <a:t>New community Basecamp project for CARLI libraries implementing NDE UI</a:t>
            </a:r>
          </a:p>
        </p:txBody>
      </p:sp>
      <p:sp>
        <p:nvSpPr>
          <p:cNvPr id="3" name="Content Placeholder 2">
            <a:extLst>
              <a:ext uri="{FF2B5EF4-FFF2-40B4-BE49-F238E27FC236}">
                <a16:creationId xmlns:a16="http://schemas.microsoft.com/office/drawing/2014/main" id="{DA099354-998E-293A-3846-1052528BBECB}"/>
              </a:ext>
            </a:extLst>
          </p:cNvPr>
          <p:cNvSpPr>
            <a:spLocks noGrp="1"/>
          </p:cNvSpPr>
          <p:nvPr>
            <p:ph sz="half" idx="2"/>
          </p:nvPr>
        </p:nvSpPr>
        <p:spPr>
          <a:xfrm>
            <a:off x="838200" y="2042160"/>
            <a:ext cx="10515600" cy="4151156"/>
          </a:xfrm>
        </p:spPr>
        <p:txBody>
          <a:bodyPr>
            <a:normAutofit fontScale="92500"/>
          </a:bodyPr>
          <a:lstStyle/>
          <a:p>
            <a:r>
              <a:rPr lang="en-US" sz="2800" dirty="0"/>
              <a:t>Goal is to allow CARLI libraries to ask questions and share information with each other during their NDE UI implementations.</a:t>
            </a:r>
          </a:p>
          <a:p>
            <a:r>
              <a:rPr lang="en-US" sz="2800" dirty="0"/>
              <a:t>Includes a Message Board for Q&amp;A and place to share Documents/Files.</a:t>
            </a:r>
          </a:p>
          <a:p>
            <a:r>
              <a:rPr lang="en-US" sz="2800" dirty="0"/>
              <a:t>Members include: CARLI staff, the members CARLI Discovery Primo VE Committee, and staff from any CARLI library using Primo</a:t>
            </a:r>
          </a:p>
          <a:p>
            <a:r>
              <a:rPr lang="en-US" sz="2800" dirty="0"/>
              <a:t>More information coming in an email to various CARLI email lists soon!</a:t>
            </a:r>
          </a:p>
          <a:p>
            <a:r>
              <a:rPr lang="en-US" sz="2800" dirty="0"/>
              <a:t>To be added to the Basecamp, simply send an email to </a:t>
            </a:r>
            <a:r>
              <a:rPr lang="en-US" sz="2800" dirty="0">
                <a:hlinkClick r:id="rId3"/>
              </a:rPr>
              <a:t>support@carli.illinois.edu</a:t>
            </a:r>
            <a:r>
              <a:rPr lang="en-US" sz="2800" dirty="0"/>
              <a:t> with the name(s) and email address(es) of staff who want to join.</a:t>
            </a:r>
          </a:p>
        </p:txBody>
      </p:sp>
      <p:sp>
        <p:nvSpPr>
          <p:cNvPr id="4" name="Slide Number Placeholder 3">
            <a:extLst>
              <a:ext uri="{FF2B5EF4-FFF2-40B4-BE49-F238E27FC236}">
                <a16:creationId xmlns:a16="http://schemas.microsoft.com/office/drawing/2014/main" id="{CC4349D0-3C9D-70A4-4C95-F9AE9DBDAA77}"/>
              </a:ext>
            </a:extLst>
          </p:cNvPr>
          <p:cNvSpPr>
            <a:spLocks noGrp="1"/>
          </p:cNvSpPr>
          <p:nvPr>
            <p:ph type="sldNum" sz="quarter" idx="12"/>
          </p:nvPr>
        </p:nvSpPr>
        <p:spPr/>
        <p:txBody>
          <a:bodyPr/>
          <a:lstStyle/>
          <a:p>
            <a:fld id="{2385DA76-2DD3-144A-9C84-6B8D9531DA2D}" type="slidenum">
              <a:rPr lang="en-US" smtClean="0"/>
              <a:t>13</a:t>
            </a:fld>
            <a:endParaRPr lang="en-US"/>
          </a:p>
        </p:txBody>
      </p:sp>
    </p:spTree>
    <p:extLst>
      <p:ext uri="{BB962C8B-B14F-4D97-AF65-F5344CB8AC3E}">
        <p14:creationId xmlns:p14="http://schemas.microsoft.com/office/powerpoint/2010/main" val="3597015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BE23EE-5F66-BBE0-D1EC-B47B014570F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19687DF-DAA4-E573-FB6F-99292EEDE52E}"/>
              </a:ext>
            </a:extLst>
          </p:cNvPr>
          <p:cNvSpPr>
            <a:spLocks noGrp="1"/>
          </p:cNvSpPr>
          <p:nvPr>
            <p:ph type="title"/>
          </p:nvPr>
        </p:nvSpPr>
        <p:spPr>
          <a:xfrm>
            <a:off x="838200" y="664684"/>
            <a:ext cx="10014842" cy="599096"/>
          </a:xfrm>
        </p:spPr>
        <p:txBody>
          <a:bodyPr anchor="ctr">
            <a:normAutofit fontScale="90000"/>
          </a:bodyPr>
          <a:lstStyle/>
          <a:p>
            <a:r>
              <a:rPr lang="en-US" sz="3700" dirty="0"/>
              <a:t>Primo VE NDE UI </a:t>
            </a:r>
            <a:br>
              <a:rPr lang="en-US" sz="3700" dirty="0"/>
            </a:br>
            <a:r>
              <a:rPr lang="en-US" sz="3700" dirty="0"/>
              <a:t>live demo</a:t>
            </a:r>
          </a:p>
        </p:txBody>
      </p:sp>
      <p:sp>
        <p:nvSpPr>
          <p:cNvPr id="3" name="Slide Number Placeholder 2">
            <a:extLst>
              <a:ext uri="{FF2B5EF4-FFF2-40B4-BE49-F238E27FC236}">
                <a16:creationId xmlns:a16="http://schemas.microsoft.com/office/drawing/2014/main" id="{C59AADAF-F76D-DDCD-8E9C-F863BC9047A5}"/>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2385DA76-2DD3-144A-9C84-6B8D9531DA2D}" type="slidenum">
              <a:rPr lang="en-US" smtClean="0"/>
              <a:pPr>
                <a:spcAft>
                  <a:spcPts val="600"/>
                </a:spcAft>
              </a:pPr>
              <a:t>14</a:t>
            </a:fld>
            <a:endParaRPr lang="en-US"/>
          </a:p>
        </p:txBody>
      </p:sp>
      <p:pic>
        <p:nvPicPr>
          <p:cNvPr id="20" name="Content Placeholder 19" descr="Screenshot of the Primo VE NDE UI library search platform homepage featuring a search bar labeled &quot;Library Catalog&quot; and navigation buttons for Opening hours, FAQ, Ask a librarian, Search tips, and Study room. The page includes sections for account sign-in, new library resources announcement, and a description of Primo's features for managing research and requesting books.">
            <a:extLst>
              <a:ext uri="{FF2B5EF4-FFF2-40B4-BE49-F238E27FC236}">
                <a16:creationId xmlns:a16="http://schemas.microsoft.com/office/drawing/2014/main" id="{60AB4DCE-E4EF-C950-5835-E36FBD62BCB1}"/>
              </a:ext>
            </a:extLst>
          </p:cNvPr>
          <p:cNvPicPr>
            <a:picLocks noGrp="1" noChangeAspect="1"/>
          </p:cNvPicPr>
          <p:nvPr>
            <p:ph sz="half" idx="2"/>
          </p:nvPr>
        </p:nvPicPr>
        <p:blipFill>
          <a:blip r:embed="rId3"/>
          <a:stretch>
            <a:fillRect/>
          </a:stretch>
        </p:blipFill>
        <p:spPr>
          <a:xfrm>
            <a:off x="5034988" y="39102"/>
            <a:ext cx="6758374" cy="6682373"/>
          </a:xfrm>
          <a:prstGeom prst="rect">
            <a:avLst/>
          </a:prstGeom>
        </p:spPr>
      </p:pic>
    </p:spTree>
    <p:extLst>
      <p:ext uri="{BB962C8B-B14F-4D97-AF65-F5344CB8AC3E}">
        <p14:creationId xmlns:p14="http://schemas.microsoft.com/office/powerpoint/2010/main" val="1225981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D51378-6D29-AA5A-3480-2F47BE273CFB}"/>
              </a:ext>
            </a:extLst>
          </p:cNvPr>
          <p:cNvSpPr>
            <a:spLocks noGrp="1"/>
          </p:cNvSpPr>
          <p:nvPr>
            <p:ph type="title"/>
          </p:nvPr>
        </p:nvSpPr>
        <p:spPr/>
        <p:txBody>
          <a:bodyPr>
            <a:normAutofit fontScale="90000"/>
          </a:bodyPr>
          <a:lstStyle/>
          <a:p>
            <a:r>
              <a:rPr lang="en-US" dirty="0"/>
              <a:t>CARLI Basecamp Project first look</a:t>
            </a:r>
          </a:p>
        </p:txBody>
      </p:sp>
      <p:pic>
        <p:nvPicPr>
          <p:cNvPr id="9" name="Content Placeholder 8" descr="Screenshot of a Basecamp message board titled &quot;CARLI DPVC - Primo VE NDE UI transition&quot; showing a pinned announcement about CARLI Primo NDE migration. The interface includes navigation links at the top, a purple &quot;+ New message&quot; button, and a messagewelcoming users to the new Primo NDE UI.">
            <a:extLst>
              <a:ext uri="{FF2B5EF4-FFF2-40B4-BE49-F238E27FC236}">
                <a16:creationId xmlns:a16="http://schemas.microsoft.com/office/drawing/2014/main" id="{3CEBF3E1-5163-3136-F925-202456922966}"/>
              </a:ext>
            </a:extLst>
          </p:cNvPr>
          <p:cNvPicPr>
            <a:picLocks noGrp="1" noChangeAspect="1"/>
          </p:cNvPicPr>
          <p:nvPr>
            <p:ph sz="half" idx="2"/>
          </p:nvPr>
        </p:nvPicPr>
        <p:blipFill>
          <a:blip r:embed="rId3"/>
          <a:stretch>
            <a:fillRect/>
          </a:stretch>
        </p:blipFill>
        <p:spPr>
          <a:xfrm>
            <a:off x="398841" y="1970463"/>
            <a:ext cx="11314487" cy="3157121"/>
          </a:xfrm>
          <a:prstGeom prst="rect">
            <a:avLst/>
          </a:prstGeom>
          <a:ln>
            <a:solidFill>
              <a:schemeClr val="accent4"/>
            </a:solidFill>
          </a:ln>
        </p:spPr>
      </p:pic>
      <p:sp>
        <p:nvSpPr>
          <p:cNvPr id="3" name="Slide Number Placeholder 2">
            <a:extLst>
              <a:ext uri="{FF2B5EF4-FFF2-40B4-BE49-F238E27FC236}">
                <a16:creationId xmlns:a16="http://schemas.microsoft.com/office/drawing/2014/main" id="{920BB7BA-83C2-CBE4-502A-7EB839A58716}"/>
              </a:ext>
            </a:extLst>
          </p:cNvPr>
          <p:cNvSpPr>
            <a:spLocks noGrp="1"/>
          </p:cNvSpPr>
          <p:nvPr>
            <p:ph type="sldNum" sz="quarter" idx="12"/>
          </p:nvPr>
        </p:nvSpPr>
        <p:spPr/>
        <p:txBody>
          <a:bodyPr/>
          <a:lstStyle/>
          <a:p>
            <a:fld id="{2385DA76-2DD3-144A-9C84-6B8D9531DA2D}" type="slidenum">
              <a:rPr lang="en-US" smtClean="0">
                <a:solidFill>
                  <a:schemeClr val="bg1"/>
                </a:solidFill>
              </a:rPr>
              <a:t>15</a:t>
            </a:fld>
            <a:endParaRPr lang="en-US" dirty="0">
              <a:solidFill>
                <a:schemeClr val="bg1"/>
              </a:solidFill>
            </a:endParaRPr>
          </a:p>
        </p:txBody>
      </p:sp>
    </p:spTree>
    <p:extLst>
      <p:ext uri="{BB962C8B-B14F-4D97-AF65-F5344CB8AC3E}">
        <p14:creationId xmlns:p14="http://schemas.microsoft.com/office/powerpoint/2010/main" val="2660380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FB114-7FE4-0ADD-2BB0-7C10FECCE7BC}"/>
              </a:ext>
            </a:extLst>
          </p:cNvPr>
          <p:cNvSpPr>
            <a:spLocks noGrp="1"/>
          </p:cNvSpPr>
          <p:nvPr>
            <p:ph type="title"/>
          </p:nvPr>
        </p:nvSpPr>
        <p:spPr/>
        <p:txBody>
          <a:bodyPr>
            <a:normAutofit fontScale="90000"/>
          </a:bodyPr>
          <a:lstStyle/>
          <a:p>
            <a:r>
              <a:rPr lang="en-US" dirty="0"/>
              <a:t>Ex Libris Documentation, Future Development and Known Issues</a:t>
            </a:r>
          </a:p>
        </p:txBody>
      </p:sp>
      <p:sp>
        <p:nvSpPr>
          <p:cNvPr id="3" name="Content Placeholder 2">
            <a:extLst>
              <a:ext uri="{FF2B5EF4-FFF2-40B4-BE49-F238E27FC236}">
                <a16:creationId xmlns:a16="http://schemas.microsoft.com/office/drawing/2014/main" id="{4BA0550D-E8A8-9879-9DA2-2DDC79D88742}"/>
              </a:ext>
            </a:extLst>
          </p:cNvPr>
          <p:cNvSpPr>
            <a:spLocks noGrp="1"/>
          </p:cNvSpPr>
          <p:nvPr>
            <p:ph sz="half" idx="2"/>
          </p:nvPr>
        </p:nvSpPr>
        <p:spPr>
          <a:xfrm>
            <a:off x="838200" y="2042160"/>
            <a:ext cx="10515600" cy="4151156"/>
          </a:xfrm>
        </p:spPr>
        <p:txBody>
          <a:bodyPr/>
          <a:lstStyle/>
          <a:p>
            <a:r>
              <a:rPr lang="en-US" dirty="0">
                <a:hlinkClick r:id="rId3"/>
              </a:rPr>
              <a:t>Next Discovery Experience User Interface</a:t>
            </a:r>
            <a:endParaRPr lang="en-US" dirty="0"/>
          </a:p>
          <a:p>
            <a:r>
              <a:rPr lang="en-US" dirty="0">
                <a:hlinkClick r:id="rId4"/>
              </a:rPr>
              <a:t>Overview of the NDE Interface and Configuration</a:t>
            </a:r>
            <a:endParaRPr lang="en-US" dirty="0">
              <a:hlinkClick r:id="rId5"/>
            </a:endParaRPr>
          </a:p>
          <a:p>
            <a:r>
              <a:rPr lang="en-US" dirty="0">
                <a:hlinkClick r:id="rId5"/>
              </a:rPr>
              <a:t>Available Features, Functionality and Release Plan for NDE UI</a:t>
            </a:r>
            <a:r>
              <a:rPr lang="en-US" dirty="0"/>
              <a:t> – future development</a:t>
            </a:r>
          </a:p>
          <a:p>
            <a:r>
              <a:rPr lang="en-US" dirty="0">
                <a:hlinkClick r:id="rId6"/>
              </a:rPr>
              <a:t>Primo VE Roadmap Highlights: 2026-2027</a:t>
            </a:r>
            <a:r>
              <a:rPr lang="en-US" dirty="0"/>
              <a:t> – future development</a:t>
            </a:r>
          </a:p>
          <a:p>
            <a:r>
              <a:rPr lang="en-US" dirty="0">
                <a:hlinkClick r:id="rId7"/>
              </a:rPr>
              <a:t>Ex Libris Known Issues list - NDE issues</a:t>
            </a:r>
            <a:r>
              <a:rPr lang="en-US" dirty="0"/>
              <a:t> – the number of known issues show that NDE UI is still a work in progress</a:t>
            </a:r>
          </a:p>
          <a:p>
            <a:r>
              <a:rPr lang="en-US" dirty="0">
                <a:hlinkClick r:id="rId8"/>
              </a:rPr>
              <a:t>NDE UI: All Resources in One Place</a:t>
            </a:r>
            <a:r>
              <a:rPr lang="en-US" dirty="0"/>
              <a:t> – links to every NDE-related recording and document from EXL</a:t>
            </a:r>
          </a:p>
          <a:p>
            <a:endParaRPr lang="en-US" dirty="0"/>
          </a:p>
        </p:txBody>
      </p:sp>
      <p:sp>
        <p:nvSpPr>
          <p:cNvPr id="4" name="Slide Number Placeholder 3">
            <a:extLst>
              <a:ext uri="{FF2B5EF4-FFF2-40B4-BE49-F238E27FC236}">
                <a16:creationId xmlns:a16="http://schemas.microsoft.com/office/drawing/2014/main" id="{3F449E0D-69A8-F089-471B-5EC09217FFB3}"/>
              </a:ext>
            </a:extLst>
          </p:cNvPr>
          <p:cNvSpPr>
            <a:spLocks noGrp="1"/>
          </p:cNvSpPr>
          <p:nvPr>
            <p:ph type="sldNum" sz="quarter" idx="12"/>
          </p:nvPr>
        </p:nvSpPr>
        <p:spPr/>
        <p:txBody>
          <a:bodyPr/>
          <a:lstStyle/>
          <a:p>
            <a:fld id="{2385DA76-2DD3-144A-9C84-6B8D9531DA2D}" type="slidenum">
              <a:rPr lang="en-US" smtClean="0"/>
              <a:t>16</a:t>
            </a:fld>
            <a:endParaRPr lang="en-US"/>
          </a:p>
        </p:txBody>
      </p:sp>
    </p:spTree>
    <p:extLst>
      <p:ext uri="{BB962C8B-B14F-4D97-AF65-F5344CB8AC3E}">
        <p14:creationId xmlns:p14="http://schemas.microsoft.com/office/powerpoint/2010/main" val="369407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2E7994-75F9-CF3C-0AAC-CAA3555C2DAA}"/>
              </a:ext>
            </a:extLst>
          </p:cNvPr>
          <p:cNvSpPr>
            <a:spLocks noGrp="1"/>
          </p:cNvSpPr>
          <p:nvPr>
            <p:ph type="title"/>
          </p:nvPr>
        </p:nvSpPr>
        <p:spPr/>
        <p:txBody>
          <a:bodyPr>
            <a:noAutofit/>
          </a:bodyPr>
          <a:lstStyle/>
          <a:p>
            <a:r>
              <a:rPr lang="en-US" dirty="0">
                <a:latin typeface="Arial" panose="020B0604020202020204" pitchFamily="34" charset="0"/>
                <a:cs typeface="Arial" panose="020B0604020202020204" pitchFamily="34" charset="0"/>
              </a:rPr>
              <a:t>Discussion</a:t>
            </a:r>
          </a:p>
        </p:txBody>
      </p:sp>
      <p:sp>
        <p:nvSpPr>
          <p:cNvPr id="3" name="Text Placeholder 2">
            <a:extLst>
              <a:ext uri="{FF2B5EF4-FFF2-40B4-BE49-F238E27FC236}">
                <a16:creationId xmlns:a16="http://schemas.microsoft.com/office/drawing/2014/main" id="{4D12FE4F-54D6-C04F-AB76-9CDA9C59436C}"/>
              </a:ext>
            </a:extLst>
          </p:cNvPr>
          <p:cNvSpPr>
            <a:spLocks noGrp="1"/>
          </p:cNvSpPr>
          <p:nvPr>
            <p:ph type="body" sz="quarter" idx="13"/>
          </p:nvPr>
        </p:nvSpPr>
        <p:spPr/>
        <p:txBody>
          <a:bodyPr>
            <a:normAutofit fontScale="92500" lnSpcReduction="10000"/>
          </a:bodyPr>
          <a:lstStyle/>
          <a:p>
            <a:r>
              <a:rPr lang="en-US" dirty="0"/>
              <a:t>(Not Recorded)</a:t>
            </a:r>
          </a:p>
        </p:txBody>
      </p:sp>
      <p:sp>
        <p:nvSpPr>
          <p:cNvPr id="2" name="Slide Number Placeholder 1">
            <a:extLst>
              <a:ext uri="{FF2B5EF4-FFF2-40B4-BE49-F238E27FC236}">
                <a16:creationId xmlns:a16="http://schemas.microsoft.com/office/drawing/2014/main" id="{0298CAF8-8E1C-F98D-8C88-CF3AE8FED82E}"/>
              </a:ext>
            </a:extLst>
          </p:cNvPr>
          <p:cNvSpPr>
            <a:spLocks noGrp="1"/>
          </p:cNvSpPr>
          <p:nvPr>
            <p:ph type="sldNum" sz="quarter" idx="12"/>
          </p:nvPr>
        </p:nvSpPr>
        <p:spPr/>
        <p:txBody>
          <a:bodyPr/>
          <a:lstStyle/>
          <a:p>
            <a:fld id="{2385DA76-2DD3-144A-9C84-6B8D9531DA2D}" type="slidenum">
              <a:rPr lang="en-US" smtClean="0"/>
              <a:t>17</a:t>
            </a:fld>
            <a:endParaRPr lang="en-US"/>
          </a:p>
        </p:txBody>
      </p:sp>
    </p:spTree>
    <p:extLst>
      <p:ext uri="{BB962C8B-B14F-4D97-AF65-F5344CB8AC3E}">
        <p14:creationId xmlns:p14="http://schemas.microsoft.com/office/powerpoint/2010/main" val="3133138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B8B112-8E46-F84B-AA58-31BC4B34CE08}"/>
              </a:ext>
            </a:extLst>
          </p:cNvPr>
          <p:cNvSpPr>
            <a:spLocks noGrp="1"/>
          </p:cNvSpPr>
          <p:nvPr>
            <p:ph type="title"/>
          </p:nvPr>
        </p:nvSpPr>
        <p:spPr/>
        <p:txBody>
          <a:bodyPr>
            <a:normAutofit fontScale="90000"/>
          </a:bodyPr>
          <a:lstStyle/>
          <a:p>
            <a:r>
              <a:rPr lang="en-US" dirty="0"/>
              <a:t>Agenda</a:t>
            </a:r>
          </a:p>
        </p:txBody>
      </p:sp>
      <p:sp>
        <p:nvSpPr>
          <p:cNvPr id="2" name="Slide Number Placeholder 1">
            <a:extLst>
              <a:ext uri="{FF2B5EF4-FFF2-40B4-BE49-F238E27FC236}">
                <a16:creationId xmlns:a16="http://schemas.microsoft.com/office/drawing/2014/main" id="{2E92A254-AF49-936F-4D3B-8B91C745A1CC}"/>
              </a:ext>
            </a:extLst>
          </p:cNvPr>
          <p:cNvSpPr>
            <a:spLocks noGrp="1"/>
          </p:cNvSpPr>
          <p:nvPr>
            <p:ph type="sldNum" sz="quarter" idx="12"/>
          </p:nvPr>
        </p:nvSpPr>
        <p:spPr>
          <a:xfrm>
            <a:off x="8610600" y="6384058"/>
            <a:ext cx="2743200" cy="365125"/>
          </a:xfrm>
        </p:spPr>
        <p:txBody>
          <a:bodyPr/>
          <a:lstStyle/>
          <a:p>
            <a:fld id="{2385DA76-2DD3-144A-9C84-6B8D9531DA2D}" type="slidenum">
              <a:rPr lang="en-US" smtClean="0"/>
              <a:t>2</a:t>
            </a:fld>
            <a:endParaRPr lang="en-US" dirty="0"/>
          </a:p>
        </p:txBody>
      </p:sp>
      <p:sp>
        <p:nvSpPr>
          <p:cNvPr id="5" name="Rectangle 1">
            <a:extLst>
              <a:ext uri="{FF2B5EF4-FFF2-40B4-BE49-F238E27FC236}">
                <a16:creationId xmlns:a16="http://schemas.microsoft.com/office/drawing/2014/main" id="{16D17582-F101-F7E9-B246-1B3753840EB9}"/>
              </a:ext>
            </a:extLst>
          </p:cNvPr>
          <p:cNvSpPr>
            <a:spLocks noGrp="1" noChangeArrowheads="1"/>
          </p:cNvSpPr>
          <p:nvPr>
            <p:ph sz="half" idx="2"/>
          </p:nvPr>
        </p:nvSpPr>
        <p:spPr bwMode="auto">
          <a:xfrm>
            <a:off x="838201" y="1511085"/>
            <a:ext cx="10515600" cy="4293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latin typeface="Arial" panose="020B0604020202020204" pitchFamily="34" charset="0"/>
            </a:endParaRPr>
          </a:p>
          <a:p>
            <a:pPr eaLnBrk="0" fontAlgn="base" hangingPunct="0">
              <a:lnSpc>
                <a:spcPct val="100000"/>
              </a:lnSpc>
              <a:spcBef>
                <a:spcPct val="0"/>
              </a:spcBef>
              <a:spcAft>
                <a:spcPts val="600"/>
              </a:spcAft>
              <a:buClrTx/>
            </a:pPr>
            <a:r>
              <a:rPr kumimoji="0" lang="en-US" altLang="en-US" sz="3200" b="0" i="0" u="none" strike="noStrike" cap="none" normalizeH="0" baseline="0" dirty="0">
                <a:ln>
                  <a:noFill/>
                </a:ln>
                <a:solidFill>
                  <a:schemeClr val="tx1"/>
                </a:solidFill>
                <a:effectLst/>
                <a:cs typeface="Times New Roman" panose="02020603050405020304" pitchFamily="18" charset="0"/>
              </a:rPr>
              <a:t>Overview of the Primo VE NDE</a:t>
            </a:r>
          </a:p>
          <a:p>
            <a:pPr eaLnBrk="0" fontAlgn="base" hangingPunct="0">
              <a:lnSpc>
                <a:spcPct val="100000"/>
              </a:lnSpc>
              <a:spcBef>
                <a:spcPct val="0"/>
              </a:spcBef>
              <a:spcAft>
                <a:spcPts val="600"/>
              </a:spcAft>
              <a:buClrTx/>
            </a:pPr>
            <a:r>
              <a:rPr kumimoji="0" lang="en-US" altLang="en-US" sz="3200" b="0" i="0" u="none" strike="noStrike" cap="none" normalizeH="0" baseline="0" dirty="0">
                <a:ln>
                  <a:noFill/>
                </a:ln>
                <a:solidFill>
                  <a:schemeClr val="tx1"/>
                </a:solidFill>
                <a:effectLst/>
                <a:cs typeface="Times New Roman" panose="02020603050405020304" pitchFamily="18" charset="0"/>
              </a:rPr>
              <a:t>Some Frequently Asked Questions </a:t>
            </a:r>
          </a:p>
          <a:p>
            <a:pPr eaLnBrk="0" fontAlgn="base" hangingPunct="0">
              <a:lnSpc>
                <a:spcPct val="100000"/>
              </a:lnSpc>
              <a:spcBef>
                <a:spcPct val="0"/>
              </a:spcBef>
              <a:spcAft>
                <a:spcPts val="600"/>
              </a:spcAft>
              <a:buClrTx/>
            </a:pPr>
            <a:r>
              <a:rPr kumimoji="0" lang="en-US" altLang="en-US" sz="3200" b="0" i="0" u="none" strike="noStrike" cap="none" normalizeH="0" baseline="0" dirty="0">
                <a:ln>
                  <a:noFill/>
                </a:ln>
                <a:solidFill>
                  <a:schemeClr val="tx1"/>
                </a:solidFill>
                <a:effectLst/>
                <a:cs typeface="Times New Roman" panose="02020603050405020304" pitchFamily="18" charset="0"/>
              </a:rPr>
              <a:t>Report from CARLI on the testing and status of </a:t>
            </a:r>
            <a:r>
              <a:rPr kumimoji="0" lang="en-US" altLang="en-US" sz="3200" b="0" i="0" u="none" strike="noStrike" cap="none" normalizeH="0" baseline="0" dirty="0" err="1">
                <a:ln>
                  <a:noFill/>
                </a:ln>
                <a:solidFill>
                  <a:schemeClr val="tx1"/>
                </a:solidFill>
                <a:effectLst/>
                <a:cs typeface="Times New Roman" panose="02020603050405020304" pitchFamily="18" charset="0"/>
              </a:rPr>
              <a:t>consortial</a:t>
            </a:r>
            <a:r>
              <a:rPr kumimoji="0" lang="en-US" altLang="en-US" sz="3200" b="0" i="0" u="none" strike="noStrike" cap="none" normalizeH="0" baseline="0" dirty="0">
                <a:ln>
                  <a:noFill/>
                </a:ln>
                <a:solidFill>
                  <a:schemeClr val="tx1"/>
                </a:solidFill>
                <a:effectLst/>
                <a:cs typeface="Times New Roman" panose="02020603050405020304" pitchFamily="18" charset="0"/>
              </a:rPr>
              <a:t> features for I-Share </a:t>
            </a:r>
          </a:p>
          <a:p>
            <a:pPr eaLnBrk="0" fontAlgn="base" hangingPunct="0">
              <a:lnSpc>
                <a:spcPct val="100000"/>
              </a:lnSpc>
              <a:spcBef>
                <a:spcPct val="0"/>
              </a:spcBef>
              <a:spcAft>
                <a:spcPts val="600"/>
              </a:spcAft>
              <a:buClrTx/>
            </a:pPr>
            <a:r>
              <a:rPr kumimoji="0" lang="en-US" altLang="en-US" sz="3200" b="0" i="0" u="none" strike="noStrike" cap="none" normalizeH="0" baseline="0" dirty="0">
                <a:ln>
                  <a:noFill/>
                </a:ln>
                <a:solidFill>
                  <a:schemeClr val="tx1"/>
                </a:solidFill>
                <a:effectLst/>
                <a:cs typeface="Times New Roman" panose="02020603050405020304" pitchFamily="18" charset="0"/>
              </a:rPr>
              <a:t>Highlights of new features in NDE UI</a:t>
            </a:r>
          </a:p>
          <a:p>
            <a:pPr eaLnBrk="0" fontAlgn="base" hangingPunct="0">
              <a:lnSpc>
                <a:spcPct val="100000"/>
              </a:lnSpc>
              <a:spcBef>
                <a:spcPct val="0"/>
              </a:spcBef>
              <a:spcAft>
                <a:spcPts val="600"/>
              </a:spcAft>
              <a:buClrTx/>
            </a:pPr>
            <a:r>
              <a:rPr lang="en-US" altLang="en-US" sz="3200" dirty="0">
                <a:cs typeface="Times New Roman" panose="02020603050405020304" pitchFamily="18" charset="0"/>
              </a:rPr>
              <a:t>Report on CARLI Discovery Primo VE Committee activities </a:t>
            </a:r>
          </a:p>
          <a:p>
            <a:pPr eaLnBrk="0" fontAlgn="base" hangingPunct="0">
              <a:lnSpc>
                <a:spcPct val="100000"/>
              </a:lnSpc>
              <a:spcBef>
                <a:spcPct val="0"/>
              </a:spcBef>
              <a:spcAft>
                <a:spcPts val="600"/>
              </a:spcAft>
              <a:buClrTx/>
            </a:pPr>
            <a:r>
              <a:rPr lang="en-US" altLang="en-US" sz="3200" dirty="0">
                <a:cs typeface="Times New Roman" panose="02020603050405020304" pitchFamily="18" charset="0"/>
              </a:rPr>
              <a:t>Open Discussion (not recorded)</a:t>
            </a:r>
            <a:endParaRPr kumimoji="0" lang="en-US" altLang="en-US" sz="3600" b="0" i="0" u="none" strike="noStrike" cap="none" normalizeH="0" baseline="0" dirty="0">
              <a:ln>
                <a:noFill/>
              </a:ln>
              <a:solidFill>
                <a:schemeClr val="tx1"/>
              </a:solidFill>
              <a:effectLst/>
              <a:cs typeface="Times New Roman" panose="02020603050405020304" pitchFamily="18" charset="0"/>
            </a:endParaRPr>
          </a:p>
        </p:txBody>
      </p:sp>
    </p:spTree>
    <p:extLst>
      <p:ext uri="{BB962C8B-B14F-4D97-AF65-F5344CB8AC3E}">
        <p14:creationId xmlns:p14="http://schemas.microsoft.com/office/powerpoint/2010/main" val="201479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A8350-1D94-BAA9-5A20-6BA77E06B1FB}"/>
              </a:ext>
            </a:extLst>
          </p:cNvPr>
          <p:cNvSpPr>
            <a:spLocks noGrp="1"/>
          </p:cNvSpPr>
          <p:nvPr>
            <p:ph type="title"/>
          </p:nvPr>
        </p:nvSpPr>
        <p:spPr/>
        <p:txBody>
          <a:bodyPr>
            <a:normAutofit fontScale="90000"/>
          </a:bodyPr>
          <a:lstStyle/>
          <a:p>
            <a:r>
              <a:rPr lang="en-US" dirty="0"/>
              <a:t>What is Primo VE NDE?</a:t>
            </a:r>
          </a:p>
        </p:txBody>
      </p:sp>
      <p:sp>
        <p:nvSpPr>
          <p:cNvPr id="3" name="Content Placeholder 2">
            <a:extLst>
              <a:ext uri="{FF2B5EF4-FFF2-40B4-BE49-F238E27FC236}">
                <a16:creationId xmlns:a16="http://schemas.microsoft.com/office/drawing/2014/main" id="{E982D225-1C3D-B38E-F38C-34E00E29FAF5}"/>
              </a:ext>
            </a:extLst>
          </p:cNvPr>
          <p:cNvSpPr>
            <a:spLocks noGrp="1"/>
          </p:cNvSpPr>
          <p:nvPr>
            <p:ph sz="half" idx="2"/>
          </p:nvPr>
        </p:nvSpPr>
        <p:spPr>
          <a:xfrm>
            <a:off x="838200" y="2032000"/>
            <a:ext cx="10515600" cy="4161316"/>
          </a:xfrm>
        </p:spPr>
        <p:txBody>
          <a:bodyPr>
            <a:normAutofit/>
          </a:bodyPr>
          <a:lstStyle/>
          <a:p>
            <a:pPr marL="0" indent="0">
              <a:buNone/>
            </a:pPr>
            <a:r>
              <a:rPr lang="en-US" sz="3600" dirty="0"/>
              <a:t>NDE = Next Discovery Experience</a:t>
            </a:r>
          </a:p>
          <a:p>
            <a:pPr marL="0" indent="0">
              <a:buNone/>
            </a:pPr>
            <a:r>
              <a:rPr lang="en-US" sz="3600" dirty="0"/>
              <a:t>Four components:</a:t>
            </a:r>
          </a:p>
          <a:p>
            <a:pPr marL="914400" lvl="1" indent="-457200">
              <a:buFont typeface="+mj-lt"/>
              <a:buAutoNum type="arabicPeriod"/>
            </a:pPr>
            <a:r>
              <a:rPr lang="en-US" sz="2800" dirty="0"/>
              <a:t>New User Interface (UI) that will replace Primo VE Views currently used</a:t>
            </a:r>
          </a:p>
          <a:p>
            <a:pPr marL="914400" lvl="1" indent="-457200">
              <a:buFont typeface="+mj-lt"/>
              <a:buAutoNum type="arabicPeriod"/>
            </a:pPr>
            <a:r>
              <a:rPr lang="en-US" sz="2800" dirty="0"/>
              <a:t>More integration of Linked Open Data in the Primo interface</a:t>
            </a:r>
          </a:p>
          <a:p>
            <a:pPr marL="914400" lvl="1" indent="-457200">
              <a:buFont typeface="+mj-lt"/>
              <a:buAutoNum type="arabicPeriod"/>
            </a:pPr>
            <a:r>
              <a:rPr lang="en-US" sz="2800" dirty="0"/>
              <a:t>AI-based Research Assistant in the Primo interface</a:t>
            </a:r>
          </a:p>
          <a:p>
            <a:pPr marL="914400" lvl="1" indent="-457200">
              <a:buFont typeface="+mj-lt"/>
              <a:buAutoNum type="arabicPeriod"/>
            </a:pPr>
            <a:r>
              <a:rPr lang="en-US" sz="2800" dirty="0"/>
              <a:t>New user engagement analytics tool for Primo called </a:t>
            </a:r>
            <a:r>
              <a:rPr lang="en-US" sz="2800" dirty="0" err="1"/>
              <a:t>Mixpanel</a:t>
            </a:r>
            <a:endParaRPr lang="en-US" sz="2800" dirty="0"/>
          </a:p>
        </p:txBody>
      </p:sp>
      <p:sp>
        <p:nvSpPr>
          <p:cNvPr id="4" name="Slide Number Placeholder 3">
            <a:extLst>
              <a:ext uri="{FF2B5EF4-FFF2-40B4-BE49-F238E27FC236}">
                <a16:creationId xmlns:a16="http://schemas.microsoft.com/office/drawing/2014/main" id="{E21101A7-38EE-4A1F-B4A7-6D7992F359AE}"/>
              </a:ext>
            </a:extLst>
          </p:cNvPr>
          <p:cNvSpPr>
            <a:spLocks noGrp="1"/>
          </p:cNvSpPr>
          <p:nvPr>
            <p:ph type="sldNum" sz="quarter" idx="12"/>
          </p:nvPr>
        </p:nvSpPr>
        <p:spPr/>
        <p:txBody>
          <a:bodyPr/>
          <a:lstStyle/>
          <a:p>
            <a:fld id="{2385DA76-2DD3-144A-9C84-6B8D9531DA2D}" type="slidenum">
              <a:rPr lang="en-US" smtClean="0"/>
              <a:t>3</a:t>
            </a:fld>
            <a:endParaRPr lang="en-US"/>
          </a:p>
        </p:txBody>
      </p:sp>
    </p:spTree>
    <p:extLst>
      <p:ext uri="{BB962C8B-B14F-4D97-AF65-F5344CB8AC3E}">
        <p14:creationId xmlns:p14="http://schemas.microsoft.com/office/powerpoint/2010/main" val="2910500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3F461-DFA9-F8CA-E539-C79B9FB704A0}"/>
              </a:ext>
            </a:extLst>
          </p:cNvPr>
          <p:cNvSpPr>
            <a:spLocks noGrp="1"/>
          </p:cNvSpPr>
          <p:nvPr>
            <p:ph type="title"/>
          </p:nvPr>
        </p:nvSpPr>
        <p:spPr/>
        <p:txBody>
          <a:bodyPr>
            <a:normAutofit fontScale="90000"/>
          </a:bodyPr>
          <a:lstStyle/>
          <a:p>
            <a:r>
              <a:rPr lang="en-US" dirty="0"/>
              <a:t>When can libraries access NDE UI?</a:t>
            </a:r>
          </a:p>
        </p:txBody>
      </p:sp>
      <p:sp>
        <p:nvSpPr>
          <p:cNvPr id="3" name="Content Placeholder 2">
            <a:extLst>
              <a:ext uri="{FF2B5EF4-FFF2-40B4-BE49-F238E27FC236}">
                <a16:creationId xmlns:a16="http://schemas.microsoft.com/office/drawing/2014/main" id="{347C0E75-A47C-A62F-7460-F54A68610704}"/>
              </a:ext>
            </a:extLst>
          </p:cNvPr>
          <p:cNvSpPr>
            <a:spLocks noGrp="1"/>
          </p:cNvSpPr>
          <p:nvPr>
            <p:ph sz="half" idx="2"/>
          </p:nvPr>
        </p:nvSpPr>
        <p:spPr>
          <a:xfrm>
            <a:off x="838200" y="2021840"/>
            <a:ext cx="10515600" cy="4171476"/>
          </a:xfrm>
        </p:spPr>
        <p:txBody>
          <a:bodyPr>
            <a:normAutofit/>
          </a:bodyPr>
          <a:lstStyle/>
          <a:p>
            <a:r>
              <a:rPr lang="en-US" sz="3200" dirty="0"/>
              <a:t>All customers have access to Primo NDE UI now.</a:t>
            </a:r>
          </a:p>
          <a:p>
            <a:r>
              <a:rPr lang="en-US" sz="3200" dirty="0"/>
              <a:t>Libraries can create a test NDE View for testing and planning alongside their existing “production” Primo VE View.</a:t>
            </a:r>
          </a:p>
          <a:p>
            <a:pPr lvl="1"/>
            <a:r>
              <a:rPr lang="en-US" sz="2800" dirty="0"/>
              <a:t>I-Share libraries should not “Go Live” with NDE UI until CARLI has announced that all </a:t>
            </a:r>
            <a:r>
              <a:rPr lang="en-US" sz="2800" dirty="0" err="1"/>
              <a:t>consortial</a:t>
            </a:r>
            <a:r>
              <a:rPr lang="en-US" sz="2800" dirty="0"/>
              <a:t> functions are working.</a:t>
            </a:r>
          </a:p>
          <a:p>
            <a:r>
              <a:rPr lang="en-US" sz="3200" dirty="0"/>
              <a:t>If this is new information to you and/or you haven’t started yet, don’t panic! You have time…</a:t>
            </a:r>
          </a:p>
        </p:txBody>
      </p:sp>
      <p:sp>
        <p:nvSpPr>
          <p:cNvPr id="4" name="Slide Number Placeholder 3">
            <a:extLst>
              <a:ext uri="{FF2B5EF4-FFF2-40B4-BE49-F238E27FC236}">
                <a16:creationId xmlns:a16="http://schemas.microsoft.com/office/drawing/2014/main" id="{89C16E75-FF3C-960B-D1B0-89E4CCFC0E45}"/>
              </a:ext>
            </a:extLst>
          </p:cNvPr>
          <p:cNvSpPr>
            <a:spLocks noGrp="1"/>
          </p:cNvSpPr>
          <p:nvPr>
            <p:ph type="sldNum" sz="quarter" idx="12"/>
          </p:nvPr>
        </p:nvSpPr>
        <p:spPr/>
        <p:txBody>
          <a:bodyPr/>
          <a:lstStyle/>
          <a:p>
            <a:fld id="{2385DA76-2DD3-144A-9C84-6B8D9531DA2D}" type="slidenum">
              <a:rPr lang="en-US" smtClean="0"/>
              <a:t>4</a:t>
            </a:fld>
            <a:endParaRPr lang="en-US"/>
          </a:p>
        </p:txBody>
      </p:sp>
    </p:spTree>
    <p:extLst>
      <p:ext uri="{BB962C8B-B14F-4D97-AF65-F5344CB8AC3E}">
        <p14:creationId xmlns:p14="http://schemas.microsoft.com/office/powerpoint/2010/main" val="2557296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BDF4D-B26B-53E0-7F21-3764925B26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023708-77AD-B263-4A9B-6E6ECEE94D8B}"/>
              </a:ext>
            </a:extLst>
          </p:cNvPr>
          <p:cNvSpPr>
            <a:spLocks noGrp="1"/>
          </p:cNvSpPr>
          <p:nvPr>
            <p:ph type="title"/>
          </p:nvPr>
        </p:nvSpPr>
        <p:spPr/>
        <p:txBody>
          <a:bodyPr>
            <a:normAutofit fontScale="90000"/>
          </a:bodyPr>
          <a:lstStyle/>
          <a:p>
            <a:r>
              <a:rPr lang="en-US" dirty="0"/>
              <a:t>When will the switch to NDE UI occur?</a:t>
            </a:r>
          </a:p>
        </p:txBody>
      </p:sp>
      <p:sp>
        <p:nvSpPr>
          <p:cNvPr id="3" name="Content Placeholder 2">
            <a:extLst>
              <a:ext uri="{FF2B5EF4-FFF2-40B4-BE49-F238E27FC236}">
                <a16:creationId xmlns:a16="http://schemas.microsoft.com/office/drawing/2014/main" id="{EE6FD028-DA2A-B46B-B921-7EA59F136BDD}"/>
              </a:ext>
            </a:extLst>
          </p:cNvPr>
          <p:cNvSpPr>
            <a:spLocks noGrp="1"/>
          </p:cNvSpPr>
          <p:nvPr>
            <p:ph sz="half" idx="2"/>
          </p:nvPr>
        </p:nvSpPr>
        <p:spPr>
          <a:xfrm>
            <a:off x="838200" y="2032000"/>
            <a:ext cx="10515600" cy="4161316"/>
          </a:xfrm>
        </p:spPr>
        <p:txBody>
          <a:bodyPr>
            <a:normAutofit/>
          </a:bodyPr>
          <a:lstStyle/>
          <a:p>
            <a:r>
              <a:rPr lang="en-US" sz="2800" dirty="0"/>
              <a:t>Ex Libris has announced that all customers must move to NDE UI by January 2028. </a:t>
            </a:r>
          </a:p>
          <a:p>
            <a:r>
              <a:rPr lang="en-US" sz="2800" dirty="0"/>
              <a:t>Each I-Share library can decide when to make the switch between July 2026 and January 2028.</a:t>
            </a:r>
          </a:p>
          <a:p>
            <a:pPr lvl="1"/>
            <a:r>
              <a:rPr lang="en-US" sz="2400" dirty="0"/>
              <a:t>I-Share libraries should not “Go Live” with NDE UI until CARLI has announced that all </a:t>
            </a:r>
            <a:r>
              <a:rPr lang="en-US" sz="2400" dirty="0" err="1"/>
              <a:t>consortial</a:t>
            </a:r>
            <a:r>
              <a:rPr lang="en-US" sz="2400" dirty="0"/>
              <a:t> functions are working as expected.</a:t>
            </a:r>
          </a:p>
          <a:p>
            <a:r>
              <a:rPr lang="en-US" sz="2800" dirty="0"/>
              <a:t>I-Share libraries can decide when they will implement NDE UI based on their own local needs and resources.</a:t>
            </a:r>
          </a:p>
          <a:p>
            <a:r>
              <a:rPr lang="en-US" sz="2800" dirty="0"/>
              <a:t>I-Share libraries will not all have to switch at the same time. </a:t>
            </a:r>
          </a:p>
          <a:p>
            <a:pPr marL="0" indent="0">
              <a:buNone/>
            </a:pPr>
            <a:endParaRPr lang="en-US" dirty="0"/>
          </a:p>
        </p:txBody>
      </p:sp>
      <p:sp>
        <p:nvSpPr>
          <p:cNvPr id="4" name="Slide Number Placeholder 3">
            <a:extLst>
              <a:ext uri="{FF2B5EF4-FFF2-40B4-BE49-F238E27FC236}">
                <a16:creationId xmlns:a16="http://schemas.microsoft.com/office/drawing/2014/main" id="{E463D4A2-6CB1-8779-E2E3-1815CCB795E6}"/>
              </a:ext>
            </a:extLst>
          </p:cNvPr>
          <p:cNvSpPr>
            <a:spLocks noGrp="1"/>
          </p:cNvSpPr>
          <p:nvPr>
            <p:ph type="sldNum" sz="quarter" idx="12"/>
          </p:nvPr>
        </p:nvSpPr>
        <p:spPr/>
        <p:txBody>
          <a:bodyPr/>
          <a:lstStyle/>
          <a:p>
            <a:fld id="{2385DA76-2DD3-144A-9C84-6B8D9531DA2D}" type="slidenum">
              <a:rPr lang="en-US" smtClean="0"/>
              <a:t>5</a:t>
            </a:fld>
            <a:endParaRPr lang="en-US"/>
          </a:p>
        </p:txBody>
      </p:sp>
    </p:spTree>
    <p:extLst>
      <p:ext uri="{BB962C8B-B14F-4D97-AF65-F5344CB8AC3E}">
        <p14:creationId xmlns:p14="http://schemas.microsoft.com/office/powerpoint/2010/main" val="1215768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12E6F-95E9-223D-636B-CDD7D0F5726E}"/>
              </a:ext>
            </a:extLst>
          </p:cNvPr>
          <p:cNvSpPr>
            <a:spLocks noGrp="1"/>
          </p:cNvSpPr>
          <p:nvPr>
            <p:ph type="title"/>
          </p:nvPr>
        </p:nvSpPr>
        <p:spPr/>
        <p:txBody>
          <a:bodyPr>
            <a:normAutofit fontScale="90000"/>
          </a:bodyPr>
          <a:lstStyle/>
          <a:p>
            <a:r>
              <a:rPr lang="en-US" dirty="0"/>
              <a:t>Can CARLI assist my library to implement NDE UI?</a:t>
            </a:r>
          </a:p>
        </p:txBody>
      </p:sp>
      <p:sp>
        <p:nvSpPr>
          <p:cNvPr id="3" name="Content Placeholder 2">
            <a:extLst>
              <a:ext uri="{FF2B5EF4-FFF2-40B4-BE49-F238E27FC236}">
                <a16:creationId xmlns:a16="http://schemas.microsoft.com/office/drawing/2014/main" id="{B801DDD7-DB31-5865-A866-28D6A817D97C}"/>
              </a:ext>
            </a:extLst>
          </p:cNvPr>
          <p:cNvSpPr>
            <a:spLocks noGrp="1"/>
          </p:cNvSpPr>
          <p:nvPr>
            <p:ph sz="half" idx="2"/>
          </p:nvPr>
        </p:nvSpPr>
        <p:spPr>
          <a:xfrm>
            <a:off x="838200" y="2042160"/>
            <a:ext cx="10515600" cy="4151156"/>
          </a:xfrm>
        </p:spPr>
        <p:txBody>
          <a:bodyPr>
            <a:normAutofit/>
          </a:bodyPr>
          <a:lstStyle/>
          <a:p>
            <a:r>
              <a:rPr lang="en-US" sz="2800" dirty="0"/>
              <a:t>Yes, CARLI staff can assist libraries with the implementation of NDE UI, if needed.</a:t>
            </a:r>
          </a:p>
          <a:p>
            <a:r>
              <a:rPr lang="en-US" sz="2800" dirty="0"/>
              <a:t>CARLI will send out a survey to all I-Share Libraries asking for each library’s tentative plans and target “go live” date.  Answers to this survey are non-binding.</a:t>
            </a:r>
          </a:p>
          <a:p>
            <a:pPr lvl="1"/>
            <a:r>
              <a:rPr lang="en-US" sz="2400" dirty="0"/>
              <a:t>Survey will be sent to all I-Share Liaisons; the Liaison may pass the survey on to someone else responsible for Primo at their library as needed.</a:t>
            </a:r>
          </a:p>
          <a:p>
            <a:pPr lvl="1"/>
            <a:r>
              <a:rPr lang="en-US" sz="2400" dirty="0"/>
              <a:t>One submission per library, please.</a:t>
            </a:r>
          </a:p>
          <a:p>
            <a:pPr lvl="1"/>
            <a:r>
              <a:rPr lang="en-US" sz="2400" dirty="0"/>
              <a:t>Due June 6, 2026.</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8404131E-427F-1264-60FB-C48900BCCE59}"/>
              </a:ext>
            </a:extLst>
          </p:cNvPr>
          <p:cNvSpPr>
            <a:spLocks noGrp="1"/>
          </p:cNvSpPr>
          <p:nvPr>
            <p:ph type="sldNum" sz="quarter" idx="12"/>
          </p:nvPr>
        </p:nvSpPr>
        <p:spPr/>
        <p:txBody>
          <a:bodyPr/>
          <a:lstStyle/>
          <a:p>
            <a:fld id="{2385DA76-2DD3-144A-9C84-6B8D9531DA2D}" type="slidenum">
              <a:rPr lang="en-US" smtClean="0"/>
              <a:t>6</a:t>
            </a:fld>
            <a:endParaRPr lang="en-US"/>
          </a:p>
        </p:txBody>
      </p:sp>
    </p:spTree>
    <p:extLst>
      <p:ext uri="{BB962C8B-B14F-4D97-AF65-F5344CB8AC3E}">
        <p14:creationId xmlns:p14="http://schemas.microsoft.com/office/powerpoint/2010/main" val="3224293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0849B-08C6-091E-B298-01EFDEDA581D}"/>
              </a:ext>
            </a:extLst>
          </p:cNvPr>
          <p:cNvSpPr>
            <a:spLocks noGrp="1"/>
          </p:cNvSpPr>
          <p:nvPr>
            <p:ph type="title"/>
          </p:nvPr>
        </p:nvSpPr>
        <p:spPr/>
        <p:txBody>
          <a:bodyPr>
            <a:normAutofit fontScale="90000"/>
          </a:bodyPr>
          <a:lstStyle/>
          <a:p>
            <a:r>
              <a:rPr lang="en-US" dirty="0"/>
              <a:t>Do libraries have to switch to NDE UI?</a:t>
            </a:r>
          </a:p>
        </p:txBody>
      </p:sp>
      <p:sp>
        <p:nvSpPr>
          <p:cNvPr id="3" name="Content Placeholder 2">
            <a:extLst>
              <a:ext uri="{FF2B5EF4-FFF2-40B4-BE49-F238E27FC236}">
                <a16:creationId xmlns:a16="http://schemas.microsoft.com/office/drawing/2014/main" id="{49E9779E-8EA4-1352-0FD6-8A2CE8C39D5C}"/>
              </a:ext>
            </a:extLst>
          </p:cNvPr>
          <p:cNvSpPr>
            <a:spLocks noGrp="1"/>
          </p:cNvSpPr>
          <p:nvPr>
            <p:ph sz="half" idx="2"/>
          </p:nvPr>
        </p:nvSpPr>
        <p:spPr>
          <a:xfrm>
            <a:off x="838200" y="2052320"/>
            <a:ext cx="10515600" cy="4140996"/>
          </a:xfrm>
        </p:spPr>
        <p:txBody>
          <a:bodyPr>
            <a:normAutofit/>
          </a:bodyPr>
          <a:lstStyle/>
          <a:p>
            <a:r>
              <a:rPr lang="en-US" sz="3200" dirty="0"/>
              <a:t>Yes. Moving to NDE UI is not optional.</a:t>
            </a:r>
          </a:p>
          <a:p>
            <a:r>
              <a:rPr lang="en-US" sz="3200" dirty="0"/>
              <a:t>Benefits</a:t>
            </a:r>
          </a:p>
          <a:p>
            <a:pPr lvl="1"/>
            <a:r>
              <a:rPr lang="en-US" sz="2800" dirty="0"/>
              <a:t>“new, sleek, intuitive user interface” –Ex Libris</a:t>
            </a:r>
          </a:p>
          <a:p>
            <a:pPr lvl="1"/>
            <a:r>
              <a:rPr lang="en-US" sz="2800" dirty="0"/>
              <a:t>Improved </a:t>
            </a:r>
            <a:r>
              <a:rPr lang="en-US" sz="2800" dirty="0">
                <a:hlinkClick r:id="rId3"/>
              </a:rPr>
              <a:t>Accessibility</a:t>
            </a:r>
            <a:endParaRPr lang="en-US" sz="2800" dirty="0"/>
          </a:p>
          <a:p>
            <a:pPr lvl="1"/>
            <a:r>
              <a:rPr lang="en-US" sz="2800" dirty="0"/>
              <a:t>According to the </a:t>
            </a:r>
            <a:r>
              <a:rPr lang="en-US" sz="2800" dirty="0">
                <a:hlinkClick r:id="rId4"/>
              </a:rPr>
              <a:t>Primo Roadmap</a:t>
            </a:r>
            <a:r>
              <a:rPr lang="en-US" sz="2800" dirty="0"/>
              <a:t> (Ex Libris): “UI enhancements and non-critical fixes will be applied to the NDE UI rather than to the original UI. This prioritization ensures that efforts are focused on the interface that will serve all Primo VE customers going forward.”</a:t>
            </a:r>
            <a:endParaRPr lang="en-US" sz="3200" dirty="0"/>
          </a:p>
        </p:txBody>
      </p:sp>
      <p:sp>
        <p:nvSpPr>
          <p:cNvPr id="4" name="Slide Number Placeholder 3">
            <a:extLst>
              <a:ext uri="{FF2B5EF4-FFF2-40B4-BE49-F238E27FC236}">
                <a16:creationId xmlns:a16="http://schemas.microsoft.com/office/drawing/2014/main" id="{56BECD18-47AF-C2BD-8C3C-8E80AB171767}"/>
              </a:ext>
            </a:extLst>
          </p:cNvPr>
          <p:cNvSpPr>
            <a:spLocks noGrp="1"/>
          </p:cNvSpPr>
          <p:nvPr>
            <p:ph type="sldNum" sz="quarter" idx="12"/>
          </p:nvPr>
        </p:nvSpPr>
        <p:spPr/>
        <p:txBody>
          <a:bodyPr/>
          <a:lstStyle/>
          <a:p>
            <a:fld id="{2385DA76-2DD3-144A-9C84-6B8D9531DA2D}" type="slidenum">
              <a:rPr lang="en-US" smtClean="0"/>
              <a:t>7</a:t>
            </a:fld>
            <a:endParaRPr lang="en-US"/>
          </a:p>
        </p:txBody>
      </p:sp>
    </p:spTree>
    <p:extLst>
      <p:ext uri="{BB962C8B-B14F-4D97-AF65-F5344CB8AC3E}">
        <p14:creationId xmlns:p14="http://schemas.microsoft.com/office/powerpoint/2010/main" val="354448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ADEB4-CFFC-4553-575B-876CA65AD50B}"/>
              </a:ext>
            </a:extLst>
          </p:cNvPr>
          <p:cNvSpPr>
            <a:spLocks noGrp="1"/>
          </p:cNvSpPr>
          <p:nvPr>
            <p:ph type="title"/>
          </p:nvPr>
        </p:nvSpPr>
        <p:spPr/>
        <p:txBody>
          <a:bodyPr>
            <a:normAutofit fontScale="90000"/>
          </a:bodyPr>
          <a:lstStyle/>
          <a:p>
            <a:r>
              <a:rPr lang="en-US" dirty="0"/>
              <a:t>Can libraries test and make changes to NDE UI before going live?</a:t>
            </a:r>
          </a:p>
        </p:txBody>
      </p:sp>
      <p:sp>
        <p:nvSpPr>
          <p:cNvPr id="3" name="Content Placeholder 2">
            <a:extLst>
              <a:ext uri="{FF2B5EF4-FFF2-40B4-BE49-F238E27FC236}">
                <a16:creationId xmlns:a16="http://schemas.microsoft.com/office/drawing/2014/main" id="{B07DF082-8CF1-0CB8-945D-BC14DB0B6857}"/>
              </a:ext>
            </a:extLst>
          </p:cNvPr>
          <p:cNvSpPr>
            <a:spLocks noGrp="1"/>
          </p:cNvSpPr>
          <p:nvPr>
            <p:ph sz="half" idx="2"/>
          </p:nvPr>
        </p:nvSpPr>
        <p:spPr>
          <a:xfrm>
            <a:off x="838200" y="2042160"/>
            <a:ext cx="10515600" cy="4151156"/>
          </a:xfrm>
        </p:spPr>
        <p:txBody>
          <a:bodyPr>
            <a:normAutofit/>
          </a:bodyPr>
          <a:lstStyle/>
          <a:p>
            <a:r>
              <a:rPr lang="en-US" sz="3200" dirty="0"/>
              <a:t>Yes, this is strongly encouraged!</a:t>
            </a:r>
          </a:p>
          <a:p>
            <a:r>
              <a:rPr lang="en-US" sz="3200" dirty="0"/>
              <a:t>You can “Duplicate” your existing Primo VE View.</a:t>
            </a:r>
          </a:p>
          <a:p>
            <a:r>
              <a:rPr lang="en-US" sz="3200" dirty="0"/>
              <a:t>The current Primo VE View interface and the NDE UI View interface can exist side-by-side.</a:t>
            </a:r>
          </a:p>
          <a:p>
            <a:r>
              <a:rPr lang="en-US" sz="3200" dirty="0"/>
              <a:t>Libraries can present the NDE UI as a “beta” interface to users in addition to the current UI.</a:t>
            </a:r>
          </a:p>
          <a:p>
            <a:r>
              <a:rPr lang="en-US" sz="3200" dirty="0"/>
              <a:t>You may have more than one NDE UI View for testing.</a:t>
            </a:r>
          </a:p>
        </p:txBody>
      </p:sp>
      <p:sp>
        <p:nvSpPr>
          <p:cNvPr id="4" name="Slide Number Placeholder 3">
            <a:extLst>
              <a:ext uri="{FF2B5EF4-FFF2-40B4-BE49-F238E27FC236}">
                <a16:creationId xmlns:a16="http://schemas.microsoft.com/office/drawing/2014/main" id="{A9677BB2-065E-5776-0716-70E60DBD1E2F}"/>
              </a:ext>
            </a:extLst>
          </p:cNvPr>
          <p:cNvSpPr>
            <a:spLocks noGrp="1"/>
          </p:cNvSpPr>
          <p:nvPr>
            <p:ph type="sldNum" sz="quarter" idx="12"/>
          </p:nvPr>
        </p:nvSpPr>
        <p:spPr/>
        <p:txBody>
          <a:bodyPr/>
          <a:lstStyle/>
          <a:p>
            <a:fld id="{2385DA76-2DD3-144A-9C84-6B8D9531DA2D}" type="slidenum">
              <a:rPr lang="en-US" smtClean="0"/>
              <a:t>8</a:t>
            </a:fld>
            <a:endParaRPr lang="en-US"/>
          </a:p>
        </p:txBody>
      </p:sp>
    </p:spTree>
    <p:extLst>
      <p:ext uri="{BB962C8B-B14F-4D97-AF65-F5344CB8AC3E}">
        <p14:creationId xmlns:p14="http://schemas.microsoft.com/office/powerpoint/2010/main" val="2027760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995F9-C73C-83A6-8A2C-021AF38B103D}"/>
              </a:ext>
            </a:extLst>
          </p:cNvPr>
          <p:cNvSpPr>
            <a:spLocks noGrp="1"/>
          </p:cNvSpPr>
          <p:nvPr>
            <p:ph type="title"/>
          </p:nvPr>
        </p:nvSpPr>
        <p:spPr/>
        <p:txBody>
          <a:bodyPr>
            <a:normAutofit fontScale="90000"/>
          </a:bodyPr>
          <a:lstStyle/>
          <a:p>
            <a:r>
              <a:rPr lang="en-US" dirty="0"/>
              <a:t>Will the URLs, permalinks, and search boxes change in NDE UI?</a:t>
            </a:r>
          </a:p>
        </p:txBody>
      </p:sp>
      <p:sp>
        <p:nvSpPr>
          <p:cNvPr id="3" name="Content Placeholder 2">
            <a:extLst>
              <a:ext uri="{FF2B5EF4-FFF2-40B4-BE49-F238E27FC236}">
                <a16:creationId xmlns:a16="http://schemas.microsoft.com/office/drawing/2014/main" id="{3D35DEA3-7280-555E-EE66-C4619AC48CE7}"/>
              </a:ext>
            </a:extLst>
          </p:cNvPr>
          <p:cNvSpPr>
            <a:spLocks noGrp="1"/>
          </p:cNvSpPr>
          <p:nvPr>
            <p:ph sz="half" idx="2"/>
          </p:nvPr>
        </p:nvSpPr>
        <p:spPr>
          <a:xfrm>
            <a:off x="838200" y="2042160"/>
            <a:ext cx="10515600" cy="4151156"/>
          </a:xfrm>
        </p:spPr>
        <p:txBody>
          <a:bodyPr>
            <a:normAutofit/>
          </a:bodyPr>
          <a:lstStyle/>
          <a:p>
            <a:r>
              <a:rPr lang="en-US" sz="3200" dirty="0"/>
              <a:t>During testing, before “go live”, such links will necessarily be different.</a:t>
            </a:r>
          </a:p>
          <a:p>
            <a:r>
              <a:rPr lang="en-US" sz="3200" dirty="0"/>
              <a:t>Once your library has gone live with NDE UI as your primary Primo interface, all traffic, including URLs, permalinks, and searches from external search boxes, will be automatically redirected to the NDE UI.</a:t>
            </a:r>
          </a:p>
        </p:txBody>
      </p:sp>
      <p:sp>
        <p:nvSpPr>
          <p:cNvPr id="4" name="Slide Number Placeholder 3">
            <a:extLst>
              <a:ext uri="{FF2B5EF4-FFF2-40B4-BE49-F238E27FC236}">
                <a16:creationId xmlns:a16="http://schemas.microsoft.com/office/drawing/2014/main" id="{F8E09BC6-B957-7999-910D-B18DB19DA5DC}"/>
              </a:ext>
            </a:extLst>
          </p:cNvPr>
          <p:cNvSpPr>
            <a:spLocks noGrp="1"/>
          </p:cNvSpPr>
          <p:nvPr>
            <p:ph type="sldNum" sz="quarter" idx="12"/>
          </p:nvPr>
        </p:nvSpPr>
        <p:spPr/>
        <p:txBody>
          <a:bodyPr/>
          <a:lstStyle/>
          <a:p>
            <a:fld id="{2385DA76-2DD3-144A-9C84-6B8D9531DA2D}" type="slidenum">
              <a:rPr lang="en-US" smtClean="0"/>
              <a:t>9</a:t>
            </a:fld>
            <a:endParaRPr lang="en-US"/>
          </a:p>
        </p:txBody>
      </p:sp>
    </p:spTree>
    <p:extLst>
      <p:ext uri="{BB962C8B-B14F-4D97-AF65-F5344CB8AC3E}">
        <p14:creationId xmlns:p14="http://schemas.microsoft.com/office/powerpoint/2010/main" val="2435724049"/>
      </p:ext>
    </p:extLst>
  </p:cSld>
  <p:clrMapOvr>
    <a:masterClrMapping/>
  </p:clrMapOvr>
</p:sld>
</file>

<file path=ppt/theme/theme1.xml><?xml version="1.0" encoding="utf-8"?>
<a:theme xmlns:a="http://schemas.openxmlformats.org/drawingml/2006/main" name="StratCom ppt">
  <a:themeElements>
    <a:clrScheme name="CARLI2026">
      <a:dk1>
        <a:srgbClr val="702076"/>
      </a:dk1>
      <a:lt1>
        <a:srgbClr val="FEFFFF"/>
      </a:lt1>
      <a:dk2>
        <a:srgbClr val="19458D"/>
      </a:dk2>
      <a:lt2>
        <a:srgbClr val="E9E7EA"/>
      </a:lt2>
      <a:accent1>
        <a:srgbClr val="0596AA"/>
      </a:accent1>
      <a:accent2>
        <a:srgbClr val="7D7F34"/>
      </a:accent2>
      <a:accent3>
        <a:srgbClr val="006647"/>
      </a:accent3>
      <a:accent4>
        <a:srgbClr val="542B5E"/>
      </a:accent4>
      <a:accent5>
        <a:srgbClr val="702076"/>
      </a:accent5>
      <a:accent6>
        <a:srgbClr val="542B5E"/>
      </a:accent6>
      <a:hlink>
        <a:srgbClr val="83499D"/>
      </a:hlink>
      <a:folHlink>
        <a:srgbClr val="19458D"/>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RLI PowerPoint Template" id="{BB7DD55D-8072-184D-9793-55E5235EC332}" vid="{8C961704-E389-034A-A3C7-41C3B0F94D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93AD8D4B755446B8A7818D134A5232" ma:contentTypeVersion="14" ma:contentTypeDescription="Create a new document." ma:contentTypeScope="" ma:versionID="2c41da54c527b400558483305c2b728a">
  <xsd:schema xmlns:xsd="http://www.w3.org/2001/XMLSchema" xmlns:xs="http://www.w3.org/2001/XMLSchema" xmlns:p="http://schemas.microsoft.com/office/2006/metadata/properties" xmlns:ns2="480a68f0-c0ea-4e18-8c52-925b2e051626" xmlns:ns3="a7ba3225-d44a-44c7-b1b2-0193d15a9922" targetNamespace="http://schemas.microsoft.com/office/2006/metadata/properties" ma:root="true" ma:fieldsID="d4b2b3292b6365d41d41c9835a00176f" ns2:_="" ns3:_="">
    <xsd:import namespace="480a68f0-c0ea-4e18-8c52-925b2e051626"/>
    <xsd:import namespace="a7ba3225-d44a-44c7-b1b2-0193d15a992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0a68f0-c0ea-4e18-8c52-925b2e0516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576e6ad8-52fe-412f-a0b9-03ea580b6293"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ba3225-d44a-44c7-b1b2-0193d15a9922"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8aba93c4-8215-45e8-83a8-b8e52e80dc79}" ma:internalName="TaxCatchAll" ma:showField="CatchAllData" ma:web="a7ba3225-d44a-44c7-b1b2-0193d15a9922">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80a68f0-c0ea-4e18-8c52-925b2e051626">
      <Terms xmlns="http://schemas.microsoft.com/office/infopath/2007/PartnerControls"/>
    </lcf76f155ced4ddcb4097134ff3c332f>
    <TaxCatchAll xmlns="a7ba3225-d44a-44c7-b1b2-0193d15a992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0EAD7E-120E-4980-BA30-82D886747E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0a68f0-c0ea-4e18-8c52-925b2e051626"/>
    <ds:schemaRef ds:uri="a7ba3225-d44a-44c7-b1b2-0193d15a99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4C30B06-AABC-49D9-A4C8-A57E042D453F}">
  <ds:schemaRefs>
    <ds:schemaRef ds:uri="http://schemas.microsoft.com/office/2006/metadata/properties"/>
    <ds:schemaRef ds:uri="http://schemas.microsoft.com/office/infopath/2007/PartnerControls"/>
    <ds:schemaRef ds:uri="480a68f0-c0ea-4e18-8c52-925b2e051626"/>
    <ds:schemaRef ds:uri="a7ba3225-d44a-44c7-b1b2-0193d15a9922"/>
  </ds:schemaRefs>
</ds:datastoreItem>
</file>

<file path=customXml/itemProps3.xml><?xml version="1.0" encoding="utf-8"?>
<ds:datastoreItem xmlns:ds="http://schemas.openxmlformats.org/officeDocument/2006/customXml" ds:itemID="{516456BD-B804-4D75-A873-8ED8C8DC57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StratCom ppt</Template>
  <TotalTime>587</TotalTime>
  <Words>3156</Words>
  <Application>Microsoft Macintosh PowerPoint</Application>
  <PresentationFormat>Widescreen</PresentationFormat>
  <Paragraphs>182</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Times New Roman</vt:lpstr>
      <vt:lpstr>Wingdings</vt:lpstr>
      <vt:lpstr>StratCom ppt</vt:lpstr>
      <vt:lpstr>Primo VE NDE UI:  What’s Next?</vt:lpstr>
      <vt:lpstr>Agenda</vt:lpstr>
      <vt:lpstr>What is Primo VE NDE?</vt:lpstr>
      <vt:lpstr>When can libraries access NDE UI?</vt:lpstr>
      <vt:lpstr>When will the switch to NDE UI occur?</vt:lpstr>
      <vt:lpstr>Can CARLI assist my library to implement NDE UI?</vt:lpstr>
      <vt:lpstr>Do libraries have to switch to NDE UI?</vt:lpstr>
      <vt:lpstr>Can libraries test and make changes to NDE UI before going live?</vt:lpstr>
      <vt:lpstr>Will the URLs, permalinks, and search boxes change in NDE UI?</vt:lpstr>
      <vt:lpstr>Can we copy configurations from the current View to NDE UI?</vt:lpstr>
      <vt:lpstr>How will NDE UI affect the Primo  Customization Package?</vt:lpstr>
      <vt:lpstr>CARLI Testing of NDE UI</vt:lpstr>
      <vt:lpstr>New community Basecamp project for CARLI libraries implementing NDE UI</vt:lpstr>
      <vt:lpstr>Primo VE NDE UI  live demo</vt:lpstr>
      <vt:lpstr>CARLI Basecamp Project first look</vt:lpstr>
      <vt:lpstr>Ex Libris Documentation, Future Development and Known Issues</vt:lpstr>
      <vt:lpstr>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Gibson, Jessica</dc:creator>
  <cp:lastModifiedBy>Gibson, Jessica</cp:lastModifiedBy>
  <cp:revision>42</cp:revision>
  <dcterms:created xsi:type="dcterms:W3CDTF">2026-04-10T19:48:50Z</dcterms:created>
  <dcterms:modified xsi:type="dcterms:W3CDTF">2026-04-14T21:07:25Z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0x010100A193AD8D4B755446B8A7818D134A5232</vt:lpwstr>
  </property>
</Properties>
</file>